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73" r:id="rId2"/>
    <p:sldId id="274" r:id="rId3"/>
    <p:sldId id="280" r:id="rId4"/>
    <p:sldId id="281" r:id="rId5"/>
    <p:sldId id="275" r:id="rId6"/>
    <p:sldId id="276" r:id="rId7"/>
    <p:sldId id="277" r:id="rId8"/>
    <p:sldId id="279" r:id="rId9"/>
    <p:sldId id="278" r:id="rId10"/>
    <p:sldId id="282" r:id="rId11"/>
    <p:sldId id="285" r:id="rId12"/>
    <p:sldId id="286"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E2E2"/>
    <a:srgbClr val="1F2429"/>
    <a:srgbClr val="FF6B6B"/>
    <a:srgbClr val="556270"/>
    <a:srgbClr val="C7F464"/>
    <a:srgbClr val="C44D58"/>
    <a:srgbClr val="4ECDC4"/>
    <a:srgbClr val="BDCD00"/>
    <a:srgbClr val="003E22"/>
    <a:srgbClr val="0F72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5" autoAdjust="0"/>
    <p:restoredTop sz="94622" autoAdjust="0"/>
  </p:normalViewPr>
  <p:slideViewPr>
    <p:cSldViewPr showGuides="1">
      <p:cViewPr varScale="1">
        <p:scale>
          <a:sx n="74" d="100"/>
          <a:sy n="74" d="100"/>
        </p:scale>
        <p:origin x="-1422" y="-90"/>
      </p:cViewPr>
      <p:guideLst>
        <p:guide orient="horz" pos="2160"/>
        <p:guide pos="3243"/>
        <p:guide pos="884"/>
        <p:guide pos="555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usaryev\Desktop\SoCG%20Statistic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busaryev\Desktop\SoCG%20Statistic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busaryev\Desktop\SoCG%20Statistic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busaryev\Desktop\SoCG%20Statistic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busaryev\Desktop\SoCG%20Statistic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35"/>
    </mc:Choice>
    <mc:Fallback>
      <c:style val="35"/>
    </mc:Fallback>
  </mc:AlternateContent>
  <c:chart>
    <c:autoTitleDeleted val="1"/>
    <c:plotArea>
      <c:layout/>
      <c:barChart>
        <c:barDir val="col"/>
        <c:grouping val="stacked"/>
        <c:varyColors val="0"/>
        <c:ser>
          <c:idx val="0"/>
          <c:order val="0"/>
          <c:tx>
            <c:strRef>
              <c:f>'Statistics by # of authors'!$B$1</c:f>
              <c:strCache>
                <c:ptCount val="1"/>
                <c:pt idx="0">
                  <c:v>Accepted</c:v>
                </c:pt>
              </c:strCache>
            </c:strRef>
          </c:tx>
          <c:invertIfNegative val="0"/>
          <c:val>
            <c:numRef>
              <c:f>'Statistics by # of authors'!$B$2:$B$9</c:f>
              <c:numCache>
                <c:formatCode>0</c:formatCode>
                <c:ptCount val="8"/>
                <c:pt idx="0">
                  <c:v>7</c:v>
                </c:pt>
                <c:pt idx="1">
                  <c:v>17</c:v>
                </c:pt>
                <c:pt idx="2">
                  <c:v>14</c:v>
                </c:pt>
                <c:pt idx="3">
                  <c:v>2</c:v>
                </c:pt>
                <c:pt idx="4">
                  <c:v>2</c:v>
                </c:pt>
                <c:pt idx="5">
                  <c:v>1</c:v>
                </c:pt>
                <c:pt idx="6">
                  <c:v>0</c:v>
                </c:pt>
                <c:pt idx="7">
                  <c:v>1</c:v>
                </c:pt>
              </c:numCache>
            </c:numRef>
          </c:val>
        </c:ser>
        <c:ser>
          <c:idx val="1"/>
          <c:order val="1"/>
          <c:tx>
            <c:strRef>
              <c:f>'Statistics by # of authors'!$C$1</c:f>
              <c:strCache>
                <c:ptCount val="1"/>
                <c:pt idx="0">
                  <c:v>Rejected</c:v>
                </c:pt>
              </c:strCache>
            </c:strRef>
          </c:tx>
          <c:invertIfNegative val="0"/>
          <c:val>
            <c:numRef>
              <c:f>'Statistics by # of authors'!$C$2:$C$9</c:f>
              <c:numCache>
                <c:formatCode>0</c:formatCode>
                <c:ptCount val="8"/>
                <c:pt idx="0">
                  <c:v>16</c:v>
                </c:pt>
                <c:pt idx="1">
                  <c:v>40</c:v>
                </c:pt>
                <c:pt idx="2">
                  <c:v>15</c:v>
                </c:pt>
                <c:pt idx="3">
                  <c:v>4</c:v>
                </c:pt>
                <c:pt idx="4">
                  <c:v>3</c:v>
                </c:pt>
                <c:pt idx="5">
                  <c:v>0</c:v>
                </c:pt>
                <c:pt idx="6">
                  <c:v>2</c:v>
                </c:pt>
                <c:pt idx="7">
                  <c:v>0</c:v>
                </c:pt>
              </c:numCache>
            </c:numRef>
          </c:val>
        </c:ser>
        <c:dLbls>
          <c:showLegendKey val="0"/>
          <c:showVal val="0"/>
          <c:showCatName val="0"/>
          <c:showSerName val="0"/>
          <c:showPercent val="0"/>
          <c:showBubbleSize val="0"/>
        </c:dLbls>
        <c:gapWidth val="95"/>
        <c:overlap val="100"/>
        <c:axId val="72280320"/>
        <c:axId val="72417280"/>
      </c:barChart>
      <c:catAx>
        <c:axId val="72280320"/>
        <c:scaling>
          <c:orientation val="minMax"/>
        </c:scaling>
        <c:delete val="0"/>
        <c:axPos val="b"/>
        <c:majorTickMark val="none"/>
        <c:minorTickMark val="none"/>
        <c:tickLblPos val="nextTo"/>
        <c:crossAx val="72417280"/>
        <c:crosses val="autoZero"/>
        <c:auto val="1"/>
        <c:lblAlgn val="ctr"/>
        <c:lblOffset val="100"/>
        <c:noMultiLvlLbl val="0"/>
      </c:catAx>
      <c:valAx>
        <c:axId val="72417280"/>
        <c:scaling>
          <c:orientation val="minMax"/>
        </c:scaling>
        <c:delete val="0"/>
        <c:axPos val="l"/>
        <c:majorGridlines/>
        <c:title>
          <c:tx>
            <c:rich>
              <a:bodyPr/>
              <a:lstStyle/>
              <a:p>
                <a:pPr>
                  <a:defRPr/>
                </a:pPr>
                <a:r>
                  <a:rPr lang="en-US"/>
                  <a:t># of papers</a:t>
                </a:r>
                <a:endParaRPr lang="ru-RU"/>
              </a:p>
            </c:rich>
          </c:tx>
          <c:layout/>
          <c:overlay val="0"/>
        </c:title>
        <c:numFmt formatCode="0" sourceLinked="1"/>
        <c:majorTickMark val="none"/>
        <c:minorTickMark val="none"/>
        <c:tickLblPos val="nextTo"/>
        <c:crossAx val="72280320"/>
        <c:crosses val="autoZero"/>
        <c:crossBetween val="between"/>
      </c:valAx>
      <c:dTable>
        <c:showHorzBorder val="1"/>
        <c:showVertBorder val="1"/>
        <c:showOutline val="1"/>
        <c:showKeys val="1"/>
      </c:dTable>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35"/>
    </mc:Choice>
    <mc:Fallback>
      <c:style val="35"/>
    </mc:Fallback>
  </mc:AlternateContent>
  <c:chart>
    <c:autoTitleDeleted val="1"/>
    <c:plotArea>
      <c:layout/>
      <c:barChart>
        <c:barDir val="col"/>
        <c:grouping val="stacked"/>
        <c:varyColors val="0"/>
        <c:ser>
          <c:idx val="0"/>
          <c:order val="0"/>
          <c:tx>
            <c:strRef>
              <c:f>'Statistics by category'!$B$1</c:f>
              <c:strCache>
                <c:ptCount val="1"/>
                <c:pt idx="0">
                  <c:v>Accepted</c:v>
                </c:pt>
              </c:strCache>
            </c:strRef>
          </c:tx>
          <c:invertIfNegative val="0"/>
          <c:cat>
            <c:strRef>
              <c:f>'Statistics by category'!$A$2:$A$7</c:f>
              <c:strCache>
                <c:ptCount val="6"/>
                <c:pt idx="0">
                  <c:v>Applied Computational Geometry</c:v>
                </c:pt>
                <c:pt idx="1">
                  <c:v>Combinatorial Geometry</c:v>
                </c:pt>
                <c:pt idx="2">
                  <c:v>Computational Topology</c:v>
                </c:pt>
                <c:pt idx="3">
                  <c:v>Experimental</c:v>
                </c:pt>
                <c:pt idx="4">
                  <c:v>Geometric Algorithms</c:v>
                </c:pt>
                <c:pt idx="5">
                  <c:v>Geometric &amp; Topological Structures</c:v>
                </c:pt>
              </c:strCache>
            </c:strRef>
          </c:cat>
          <c:val>
            <c:numRef>
              <c:f>'Statistics by category'!$B$2:$B$7</c:f>
              <c:numCache>
                <c:formatCode>General</c:formatCode>
                <c:ptCount val="6"/>
                <c:pt idx="0">
                  <c:v>0</c:v>
                </c:pt>
                <c:pt idx="1">
                  <c:v>11</c:v>
                </c:pt>
                <c:pt idx="2">
                  <c:v>7</c:v>
                </c:pt>
                <c:pt idx="3">
                  <c:v>0</c:v>
                </c:pt>
                <c:pt idx="4">
                  <c:v>17</c:v>
                </c:pt>
                <c:pt idx="5">
                  <c:v>9</c:v>
                </c:pt>
              </c:numCache>
            </c:numRef>
          </c:val>
        </c:ser>
        <c:ser>
          <c:idx val="1"/>
          <c:order val="1"/>
          <c:tx>
            <c:strRef>
              <c:f>'Statistics by category'!$C$1</c:f>
              <c:strCache>
                <c:ptCount val="1"/>
                <c:pt idx="0">
                  <c:v>Rejected</c:v>
                </c:pt>
              </c:strCache>
            </c:strRef>
          </c:tx>
          <c:invertIfNegative val="0"/>
          <c:cat>
            <c:strRef>
              <c:f>'Statistics by category'!$A$2:$A$7</c:f>
              <c:strCache>
                <c:ptCount val="6"/>
                <c:pt idx="0">
                  <c:v>Applied Computational Geometry</c:v>
                </c:pt>
                <c:pt idx="1">
                  <c:v>Combinatorial Geometry</c:v>
                </c:pt>
                <c:pt idx="2">
                  <c:v>Computational Topology</c:v>
                </c:pt>
                <c:pt idx="3">
                  <c:v>Experimental</c:v>
                </c:pt>
                <c:pt idx="4">
                  <c:v>Geometric Algorithms</c:v>
                </c:pt>
                <c:pt idx="5">
                  <c:v>Geometric &amp; Topological Structures</c:v>
                </c:pt>
              </c:strCache>
            </c:strRef>
          </c:cat>
          <c:val>
            <c:numRef>
              <c:f>'Statistics by category'!$C$2:$C$7</c:f>
              <c:numCache>
                <c:formatCode>General</c:formatCode>
                <c:ptCount val="6"/>
                <c:pt idx="0">
                  <c:v>8</c:v>
                </c:pt>
                <c:pt idx="1">
                  <c:v>16</c:v>
                </c:pt>
                <c:pt idx="2">
                  <c:v>9</c:v>
                </c:pt>
                <c:pt idx="3">
                  <c:v>1</c:v>
                </c:pt>
                <c:pt idx="4">
                  <c:v>38</c:v>
                </c:pt>
                <c:pt idx="5">
                  <c:v>8</c:v>
                </c:pt>
              </c:numCache>
            </c:numRef>
          </c:val>
        </c:ser>
        <c:dLbls>
          <c:showLegendKey val="0"/>
          <c:showVal val="0"/>
          <c:showCatName val="0"/>
          <c:showSerName val="0"/>
          <c:showPercent val="0"/>
          <c:showBubbleSize val="0"/>
        </c:dLbls>
        <c:gapWidth val="95"/>
        <c:overlap val="100"/>
        <c:axId val="72453504"/>
        <c:axId val="72479872"/>
      </c:barChart>
      <c:catAx>
        <c:axId val="72453504"/>
        <c:scaling>
          <c:orientation val="minMax"/>
        </c:scaling>
        <c:delete val="0"/>
        <c:axPos val="b"/>
        <c:majorTickMark val="none"/>
        <c:minorTickMark val="none"/>
        <c:tickLblPos val="nextTo"/>
        <c:crossAx val="72479872"/>
        <c:crosses val="autoZero"/>
        <c:auto val="1"/>
        <c:lblAlgn val="ctr"/>
        <c:lblOffset val="100"/>
        <c:noMultiLvlLbl val="0"/>
      </c:catAx>
      <c:valAx>
        <c:axId val="72479872"/>
        <c:scaling>
          <c:orientation val="minMax"/>
        </c:scaling>
        <c:delete val="0"/>
        <c:axPos val="l"/>
        <c:majorGridlines/>
        <c:title>
          <c:tx>
            <c:rich>
              <a:bodyPr/>
              <a:lstStyle/>
              <a:p>
                <a:pPr>
                  <a:defRPr/>
                </a:pPr>
                <a:r>
                  <a:rPr lang="en-US"/>
                  <a:t># of papers</a:t>
                </a:r>
                <a:endParaRPr lang="ru-RU"/>
              </a:p>
            </c:rich>
          </c:tx>
          <c:layout/>
          <c:overlay val="0"/>
        </c:title>
        <c:numFmt formatCode="General" sourceLinked="1"/>
        <c:majorTickMark val="none"/>
        <c:minorTickMark val="none"/>
        <c:tickLblPos val="nextTo"/>
        <c:crossAx val="72453504"/>
        <c:crosses val="autoZero"/>
        <c:crossBetween val="between"/>
      </c:valAx>
      <c:dTable>
        <c:showHorzBorder val="1"/>
        <c:showVertBorder val="1"/>
        <c:showOutline val="1"/>
        <c:showKeys val="1"/>
      </c:dTable>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35"/>
    </mc:Choice>
    <mc:Fallback>
      <c:style val="35"/>
    </mc:Fallback>
  </mc:AlternateContent>
  <c:chart>
    <c:title>
      <c:tx>
        <c:rich>
          <a:bodyPr/>
          <a:lstStyle/>
          <a:p>
            <a:pPr>
              <a:defRPr/>
            </a:pPr>
            <a:r>
              <a:rPr lang="en-US"/>
              <a:t>Statistics</a:t>
            </a:r>
            <a:r>
              <a:rPr lang="en-US" baseline="0"/>
              <a:t> by country</a:t>
            </a:r>
            <a:endParaRPr lang="ru-RU"/>
          </a:p>
        </c:rich>
      </c:tx>
      <c:layout/>
      <c:overlay val="0"/>
    </c:title>
    <c:autoTitleDeleted val="0"/>
    <c:plotArea>
      <c:layout/>
      <c:barChart>
        <c:barDir val="col"/>
        <c:grouping val="stacked"/>
        <c:varyColors val="0"/>
        <c:ser>
          <c:idx val="0"/>
          <c:order val="0"/>
          <c:tx>
            <c:strRef>
              <c:f>'Statistics by country'!$B$1</c:f>
              <c:strCache>
                <c:ptCount val="1"/>
                <c:pt idx="0">
                  <c:v>Accepted</c:v>
                </c:pt>
              </c:strCache>
            </c:strRef>
          </c:tx>
          <c:invertIfNegative val="0"/>
          <c:cat>
            <c:strRef>
              <c:f>'Statistics by country'!$E$2:$E$32</c:f>
              <c:strCache>
                <c:ptCount val="31"/>
                <c:pt idx="0">
                  <c:v>USA - 32%</c:v>
                </c:pt>
                <c:pt idx="1">
                  <c:v>Australia - 0%</c:v>
                </c:pt>
                <c:pt idx="2">
                  <c:v>Austria - 50%</c:v>
                </c:pt>
                <c:pt idx="3">
                  <c:v>Belgium - 25%</c:v>
                </c:pt>
                <c:pt idx="4">
                  <c:v>Brazil - 33%</c:v>
                </c:pt>
                <c:pt idx="5">
                  <c:v>Canada - 45%</c:v>
                </c:pt>
                <c:pt idx="6">
                  <c:v>Czech Republic - 40%</c:v>
                </c:pt>
                <c:pt idx="7">
                  <c:v>Denmark - 100%</c:v>
                </c:pt>
                <c:pt idx="8">
                  <c:v>Finland - 0%</c:v>
                </c:pt>
                <c:pt idx="9">
                  <c:v>France - 57%</c:v>
                </c:pt>
                <c:pt idx="10">
                  <c:v>Germany - 50%</c:v>
                </c:pt>
                <c:pt idx="11">
                  <c:v>Greece - 50%</c:v>
                </c:pt>
                <c:pt idx="12">
                  <c:v>Hong Kong - 75%</c:v>
                </c:pt>
                <c:pt idx="13">
                  <c:v>Hungary - 100%</c:v>
                </c:pt>
                <c:pt idx="14">
                  <c:v>India - 50%</c:v>
                </c:pt>
                <c:pt idx="15">
                  <c:v>Iran - 0%</c:v>
                </c:pt>
                <c:pt idx="16">
                  <c:v>Israel - 20%</c:v>
                </c:pt>
                <c:pt idx="17">
                  <c:v>Italy - 50%</c:v>
                </c:pt>
                <c:pt idx="18">
                  <c:v>Japan - 50%</c:v>
                </c:pt>
                <c:pt idx="19">
                  <c:v>Korea - 0%</c:v>
                </c:pt>
                <c:pt idx="20">
                  <c:v>Mexico - 100%</c:v>
                </c:pt>
                <c:pt idx="21">
                  <c:v>Netherlands - 50%</c:v>
                </c:pt>
                <c:pt idx="22">
                  <c:v>Norway - 100%</c:v>
                </c:pt>
                <c:pt idx="23">
                  <c:v>Pakistan - 50%</c:v>
                </c:pt>
                <c:pt idx="24">
                  <c:v>Poland - 0%</c:v>
                </c:pt>
                <c:pt idx="25">
                  <c:v>Slovenia - 0%</c:v>
                </c:pt>
                <c:pt idx="26">
                  <c:v>Spain - 50%</c:v>
                </c:pt>
                <c:pt idx="27">
                  <c:v>Sweden - 0%</c:v>
                </c:pt>
                <c:pt idx="28">
                  <c:v>Switzerland - 60%</c:v>
                </c:pt>
                <c:pt idx="29">
                  <c:v>UK - 33%</c:v>
                </c:pt>
                <c:pt idx="30">
                  <c:v>Ukraine - 0%</c:v>
                </c:pt>
              </c:strCache>
            </c:strRef>
          </c:cat>
          <c:val>
            <c:numRef>
              <c:f>'Statistics by country'!$B$2:$B$32</c:f>
              <c:numCache>
                <c:formatCode>General</c:formatCode>
                <c:ptCount val="31"/>
                <c:pt idx="0">
                  <c:v>20</c:v>
                </c:pt>
                <c:pt idx="1">
                  <c:v>0</c:v>
                </c:pt>
                <c:pt idx="2">
                  <c:v>3</c:v>
                </c:pt>
                <c:pt idx="3">
                  <c:v>1</c:v>
                </c:pt>
                <c:pt idx="4">
                  <c:v>1</c:v>
                </c:pt>
                <c:pt idx="5">
                  <c:v>5</c:v>
                </c:pt>
                <c:pt idx="6">
                  <c:v>2</c:v>
                </c:pt>
                <c:pt idx="7">
                  <c:v>2</c:v>
                </c:pt>
                <c:pt idx="8">
                  <c:v>0</c:v>
                </c:pt>
                <c:pt idx="9">
                  <c:v>4</c:v>
                </c:pt>
                <c:pt idx="10">
                  <c:v>8</c:v>
                </c:pt>
                <c:pt idx="11">
                  <c:v>1</c:v>
                </c:pt>
                <c:pt idx="12">
                  <c:v>3</c:v>
                </c:pt>
                <c:pt idx="13">
                  <c:v>1</c:v>
                </c:pt>
                <c:pt idx="14">
                  <c:v>2</c:v>
                </c:pt>
                <c:pt idx="15">
                  <c:v>0</c:v>
                </c:pt>
                <c:pt idx="16">
                  <c:v>2</c:v>
                </c:pt>
                <c:pt idx="17">
                  <c:v>1</c:v>
                </c:pt>
                <c:pt idx="18">
                  <c:v>1</c:v>
                </c:pt>
                <c:pt idx="19">
                  <c:v>0</c:v>
                </c:pt>
                <c:pt idx="20">
                  <c:v>1</c:v>
                </c:pt>
                <c:pt idx="21">
                  <c:v>2</c:v>
                </c:pt>
                <c:pt idx="22">
                  <c:v>1</c:v>
                </c:pt>
                <c:pt idx="23">
                  <c:v>1</c:v>
                </c:pt>
                <c:pt idx="24">
                  <c:v>0</c:v>
                </c:pt>
                <c:pt idx="25">
                  <c:v>0</c:v>
                </c:pt>
                <c:pt idx="26">
                  <c:v>1</c:v>
                </c:pt>
                <c:pt idx="27">
                  <c:v>0</c:v>
                </c:pt>
                <c:pt idx="28">
                  <c:v>3</c:v>
                </c:pt>
                <c:pt idx="29">
                  <c:v>1</c:v>
                </c:pt>
                <c:pt idx="30">
                  <c:v>0</c:v>
                </c:pt>
              </c:numCache>
            </c:numRef>
          </c:val>
        </c:ser>
        <c:ser>
          <c:idx val="1"/>
          <c:order val="1"/>
          <c:tx>
            <c:strRef>
              <c:f>'Statistics by country'!$C$1</c:f>
              <c:strCache>
                <c:ptCount val="1"/>
                <c:pt idx="0">
                  <c:v>Rejected</c:v>
                </c:pt>
              </c:strCache>
            </c:strRef>
          </c:tx>
          <c:invertIfNegative val="0"/>
          <c:cat>
            <c:strRef>
              <c:f>'Statistics by country'!$E$2:$E$32</c:f>
              <c:strCache>
                <c:ptCount val="31"/>
                <c:pt idx="0">
                  <c:v>USA - 32%</c:v>
                </c:pt>
                <c:pt idx="1">
                  <c:v>Australia - 0%</c:v>
                </c:pt>
                <c:pt idx="2">
                  <c:v>Austria - 50%</c:v>
                </c:pt>
                <c:pt idx="3">
                  <c:v>Belgium - 25%</c:v>
                </c:pt>
                <c:pt idx="4">
                  <c:v>Brazil - 33%</c:v>
                </c:pt>
                <c:pt idx="5">
                  <c:v>Canada - 45%</c:v>
                </c:pt>
                <c:pt idx="6">
                  <c:v>Czech Republic - 40%</c:v>
                </c:pt>
                <c:pt idx="7">
                  <c:v>Denmark - 100%</c:v>
                </c:pt>
                <c:pt idx="8">
                  <c:v>Finland - 0%</c:v>
                </c:pt>
                <c:pt idx="9">
                  <c:v>France - 57%</c:v>
                </c:pt>
                <c:pt idx="10">
                  <c:v>Germany - 50%</c:v>
                </c:pt>
                <c:pt idx="11">
                  <c:v>Greece - 50%</c:v>
                </c:pt>
                <c:pt idx="12">
                  <c:v>Hong Kong - 75%</c:v>
                </c:pt>
                <c:pt idx="13">
                  <c:v>Hungary - 100%</c:v>
                </c:pt>
                <c:pt idx="14">
                  <c:v>India - 50%</c:v>
                </c:pt>
                <c:pt idx="15">
                  <c:v>Iran - 0%</c:v>
                </c:pt>
                <c:pt idx="16">
                  <c:v>Israel - 20%</c:v>
                </c:pt>
                <c:pt idx="17">
                  <c:v>Italy - 50%</c:v>
                </c:pt>
                <c:pt idx="18">
                  <c:v>Japan - 50%</c:v>
                </c:pt>
                <c:pt idx="19">
                  <c:v>Korea - 0%</c:v>
                </c:pt>
                <c:pt idx="20">
                  <c:v>Mexico - 100%</c:v>
                </c:pt>
                <c:pt idx="21">
                  <c:v>Netherlands - 50%</c:v>
                </c:pt>
                <c:pt idx="22">
                  <c:v>Norway - 100%</c:v>
                </c:pt>
                <c:pt idx="23">
                  <c:v>Pakistan - 50%</c:v>
                </c:pt>
                <c:pt idx="24">
                  <c:v>Poland - 0%</c:v>
                </c:pt>
                <c:pt idx="25">
                  <c:v>Slovenia - 0%</c:v>
                </c:pt>
                <c:pt idx="26">
                  <c:v>Spain - 50%</c:v>
                </c:pt>
                <c:pt idx="27">
                  <c:v>Sweden - 0%</c:v>
                </c:pt>
                <c:pt idx="28">
                  <c:v>Switzerland - 60%</c:v>
                </c:pt>
                <c:pt idx="29">
                  <c:v>UK - 33%</c:v>
                </c:pt>
                <c:pt idx="30">
                  <c:v>Ukraine - 0%</c:v>
                </c:pt>
              </c:strCache>
            </c:strRef>
          </c:cat>
          <c:val>
            <c:numRef>
              <c:f>'Statistics by country'!$C$2:$C$32</c:f>
              <c:numCache>
                <c:formatCode>General</c:formatCode>
                <c:ptCount val="31"/>
                <c:pt idx="0">
                  <c:v>42</c:v>
                </c:pt>
                <c:pt idx="1">
                  <c:v>1</c:v>
                </c:pt>
                <c:pt idx="2">
                  <c:v>3</c:v>
                </c:pt>
                <c:pt idx="3">
                  <c:v>3</c:v>
                </c:pt>
                <c:pt idx="4">
                  <c:v>2</c:v>
                </c:pt>
                <c:pt idx="5">
                  <c:v>6</c:v>
                </c:pt>
                <c:pt idx="6">
                  <c:v>3</c:v>
                </c:pt>
                <c:pt idx="7">
                  <c:v>0</c:v>
                </c:pt>
                <c:pt idx="8">
                  <c:v>1</c:v>
                </c:pt>
                <c:pt idx="9">
                  <c:v>3</c:v>
                </c:pt>
                <c:pt idx="10">
                  <c:v>8</c:v>
                </c:pt>
                <c:pt idx="11">
                  <c:v>1</c:v>
                </c:pt>
                <c:pt idx="12">
                  <c:v>1</c:v>
                </c:pt>
                <c:pt idx="13">
                  <c:v>0</c:v>
                </c:pt>
                <c:pt idx="14">
                  <c:v>2</c:v>
                </c:pt>
                <c:pt idx="15">
                  <c:v>2</c:v>
                </c:pt>
                <c:pt idx="16">
                  <c:v>8</c:v>
                </c:pt>
                <c:pt idx="17">
                  <c:v>1</c:v>
                </c:pt>
                <c:pt idx="18">
                  <c:v>1</c:v>
                </c:pt>
                <c:pt idx="19">
                  <c:v>1</c:v>
                </c:pt>
                <c:pt idx="20">
                  <c:v>0</c:v>
                </c:pt>
                <c:pt idx="21">
                  <c:v>2</c:v>
                </c:pt>
                <c:pt idx="22">
                  <c:v>0</c:v>
                </c:pt>
                <c:pt idx="23">
                  <c:v>1</c:v>
                </c:pt>
                <c:pt idx="24">
                  <c:v>1</c:v>
                </c:pt>
                <c:pt idx="25">
                  <c:v>1</c:v>
                </c:pt>
                <c:pt idx="26">
                  <c:v>1</c:v>
                </c:pt>
                <c:pt idx="27">
                  <c:v>1</c:v>
                </c:pt>
                <c:pt idx="28">
                  <c:v>2</c:v>
                </c:pt>
                <c:pt idx="29">
                  <c:v>2</c:v>
                </c:pt>
                <c:pt idx="30">
                  <c:v>1</c:v>
                </c:pt>
              </c:numCache>
            </c:numRef>
          </c:val>
        </c:ser>
        <c:dLbls>
          <c:showLegendKey val="0"/>
          <c:showVal val="0"/>
          <c:showCatName val="0"/>
          <c:showSerName val="0"/>
          <c:showPercent val="0"/>
          <c:showBubbleSize val="0"/>
        </c:dLbls>
        <c:gapWidth val="75"/>
        <c:overlap val="100"/>
        <c:axId val="72521216"/>
        <c:axId val="72522752"/>
      </c:barChart>
      <c:catAx>
        <c:axId val="72521216"/>
        <c:scaling>
          <c:orientation val="minMax"/>
        </c:scaling>
        <c:delete val="0"/>
        <c:axPos val="b"/>
        <c:majorTickMark val="none"/>
        <c:minorTickMark val="none"/>
        <c:tickLblPos val="nextTo"/>
        <c:crossAx val="72522752"/>
        <c:crosses val="autoZero"/>
        <c:auto val="1"/>
        <c:lblAlgn val="ctr"/>
        <c:lblOffset val="100"/>
        <c:tickMarkSkip val="1"/>
        <c:noMultiLvlLbl val="0"/>
      </c:catAx>
      <c:valAx>
        <c:axId val="72522752"/>
        <c:scaling>
          <c:orientation val="minMax"/>
        </c:scaling>
        <c:delete val="0"/>
        <c:axPos val="l"/>
        <c:majorGridlines/>
        <c:title>
          <c:tx>
            <c:rich>
              <a:bodyPr rot="-5400000" vert="horz"/>
              <a:lstStyle/>
              <a:p>
                <a:pPr>
                  <a:defRPr/>
                </a:pPr>
                <a:r>
                  <a:rPr lang="en-US"/>
                  <a:t># of papers</a:t>
                </a:r>
                <a:endParaRPr lang="ru-RU"/>
              </a:p>
            </c:rich>
          </c:tx>
          <c:layout/>
          <c:overlay val="0"/>
        </c:title>
        <c:numFmt formatCode="General" sourceLinked="1"/>
        <c:majorTickMark val="none"/>
        <c:minorTickMark val="none"/>
        <c:tickLblPos val="nextTo"/>
        <c:spPr>
          <a:ln w="9525">
            <a:noFill/>
          </a:ln>
        </c:spPr>
        <c:crossAx val="7252121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35"/>
    </mc:Choice>
    <mc:Fallback>
      <c:style val="35"/>
    </mc:Fallback>
  </mc:AlternateContent>
  <c:chart>
    <c:autoTitleDeleted val="1"/>
    <c:plotArea>
      <c:layout/>
      <c:barChart>
        <c:barDir val="col"/>
        <c:grouping val="stacked"/>
        <c:varyColors val="0"/>
        <c:ser>
          <c:idx val="0"/>
          <c:order val="0"/>
          <c:tx>
            <c:strRef>
              <c:f>'Statistics by last update time'!$C$1</c:f>
              <c:strCache>
                <c:ptCount val="1"/>
                <c:pt idx="0">
                  <c:v>Accepted</c:v>
                </c:pt>
              </c:strCache>
            </c:strRef>
          </c:tx>
          <c:invertIfNegative val="0"/>
          <c:cat>
            <c:numRef>
              <c:f>'Statistics by last update time'!$B$2:$B$18</c:f>
              <c:numCache>
                <c:formatCode>[$-409]mmm\ d;@</c:formatCode>
                <c:ptCount val="17"/>
                <c:pt idx="0">
                  <c:v>40849.675694444442</c:v>
                </c:pt>
                <c:pt idx="1">
                  <c:v>40851.632638888892</c:v>
                </c:pt>
                <c:pt idx="2">
                  <c:v>40853.589583333334</c:v>
                </c:pt>
                <c:pt idx="3">
                  <c:v>40855.546527777791</c:v>
                </c:pt>
                <c:pt idx="4">
                  <c:v>40857.503472222204</c:v>
                </c:pt>
                <c:pt idx="5">
                  <c:v>40859.460416666654</c:v>
                </c:pt>
                <c:pt idx="6">
                  <c:v>40861.417361111104</c:v>
                </c:pt>
                <c:pt idx="7">
                  <c:v>40863.374305555553</c:v>
                </c:pt>
                <c:pt idx="8">
                  <c:v>40865.331250000003</c:v>
                </c:pt>
                <c:pt idx="9">
                  <c:v>40867.288194444467</c:v>
                </c:pt>
                <c:pt idx="10">
                  <c:v>40869.245138888888</c:v>
                </c:pt>
                <c:pt idx="11">
                  <c:v>40871.202083333308</c:v>
                </c:pt>
                <c:pt idx="12">
                  <c:v>40873.15902777778</c:v>
                </c:pt>
                <c:pt idx="13">
                  <c:v>40875.115972222222</c:v>
                </c:pt>
                <c:pt idx="14">
                  <c:v>40877.072916666664</c:v>
                </c:pt>
                <c:pt idx="15">
                  <c:v>40879.029861111085</c:v>
                </c:pt>
                <c:pt idx="16">
                  <c:v>40880.986805555563</c:v>
                </c:pt>
              </c:numCache>
            </c:numRef>
          </c:cat>
          <c:val>
            <c:numRef>
              <c:f>'Statistics by last update time'!$C$2:$C$18</c:f>
              <c:numCache>
                <c:formatCode>General</c:formatCode>
                <c:ptCount val="17"/>
                <c:pt idx="0">
                  <c:v>1</c:v>
                </c:pt>
                <c:pt idx="1">
                  <c:v>0</c:v>
                </c:pt>
                <c:pt idx="2">
                  <c:v>0</c:v>
                </c:pt>
                <c:pt idx="3">
                  <c:v>0</c:v>
                </c:pt>
                <c:pt idx="4">
                  <c:v>0</c:v>
                </c:pt>
                <c:pt idx="5">
                  <c:v>0</c:v>
                </c:pt>
                <c:pt idx="6">
                  <c:v>0</c:v>
                </c:pt>
                <c:pt idx="7">
                  <c:v>0</c:v>
                </c:pt>
                <c:pt idx="8">
                  <c:v>0</c:v>
                </c:pt>
                <c:pt idx="9">
                  <c:v>3</c:v>
                </c:pt>
                <c:pt idx="10">
                  <c:v>5</c:v>
                </c:pt>
                <c:pt idx="11">
                  <c:v>8</c:v>
                </c:pt>
                <c:pt idx="12">
                  <c:v>0</c:v>
                </c:pt>
                <c:pt idx="13">
                  <c:v>1</c:v>
                </c:pt>
                <c:pt idx="14">
                  <c:v>2</c:v>
                </c:pt>
                <c:pt idx="15">
                  <c:v>5</c:v>
                </c:pt>
                <c:pt idx="16">
                  <c:v>19</c:v>
                </c:pt>
              </c:numCache>
            </c:numRef>
          </c:val>
        </c:ser>
        <c:ser>
          <c:idx val="1"/>
          <c:order val="1"/>
          <c:tx>
            <c:strRef>
              <c:f>'Statistics by last update time'!$D$1</c:f>
              <c:strCache>
                <c:ptCount val="1"/>
                <c:pt idx="0">
                  <c:v>Rejected</c:v>
                </c:pt>
              </c:strCache>
            </c:strRef>
          </c:tx>
          <c:invertIfNegative val="0"/>
          <c:cat>
            <c:numRef>
              <c:f>'Statistics by last update time'!$B$2:$B$18</c:f>
              <c:numCache>
                <c:formatCode>[$-409]mmm\ d;@</c:formatCode>
                <c:ptCount val="17"/>
                <c:pt idx="0">
                  <c:v>40849.675694444442</c:v>
                </c:pt>
                <c:pt idx="1">
                  <c:v>40851.632638888892</c:v>
                </c:pt>
                <c:pt idx="2">
                  <c:v>40853.589583333334</c:v>
                </c:pt>
                <c:pt idx="3">
                  <c:v>40855.546527777791</c:v>
                </c:pt>
                <c:pt idx="4">
                  <c:v>40857.503472222204</c:v>
                </c:pt>
                <c:pt idx="5">
                  <c:v>40859.460416666654</c:v>
                </c:pt>
                <c:pt idx="6">
                  <c:v>40861.417361111104</c:v>
                </c:pt>
                <c:pt idx="7">
                  <c:v>40863.374305555553</c:v>
                </c:pt>
                <c:pt idx="8">
                  <c:v>40865.331250000003</c:v>
                </c:pt>
                <c:pt idx="9">
                  <c:v>40867.288194444467</c:v>
                </c:pt>
                <c:pt idx="10">
                  <c:v>40869.245138888888</c:v>
                </c:pt>
                <c:pt idx="11">
                  <c:v>40871.202083333308</c:v>
                </c:pt>
                <c:pt idx="12">
                  <c:v>40873.15902777778</c:v>
                </c:pt>
                <c:pt idx="13">
                  <c:v>40875.115972222222</c:v>
                </c:pt>
                <c:pt idx="14">
                  <c:v>40877.072916666664</c:v>
                </c:pt>
                <c:pt idx="15">
                  <c:v>40879.029861111085</c:v>
                </c:pt>
                <c:pt idx="16">
                  <c:v>40880.986805555563</c:v>
                </c:pt>
              </c:numCache>
            </c:numRef>
          </c:cat>
          <c:val>
            <c:numRef>
              <c:f>'Statistics by last update time'!$D$2:$D$18</c:f>
              <c:numCache>
                <c:formatCode>General</c:formatCode>
                <c:ptCount val="17"/>
                <c:pt idx="0">
                  <c:v>0</c:v>
                </c:pt>
                <c:pt idx="1">
                  <c:v>0</c:v>
                </c:pt>
                <c:pt idx="2">
                  <c:v>0</c:v>
                </c:pt>
                <c:pt idx="3">
                  <c:v>0</c:v>
                </c:pt>
                <c:pt idx="4">
                  <c:v>0</c:v>
                </c:pt>
                <c:pt idx="5">
                  <c:v>0</c:v>
                </c:pt>
                <c:pt idx="6">
                  <c:v>0</c:v>
                </c:pt>
                <c:pt idx="7">
                  <c:v>3</c:v>
                </c:pt>
                <c:pt idx="8">
                  <c:v>1</c:v>
                </c:pt>
                <c:pt idx="9">
                  <c:v>2</c:v>
                </c:pt>
                <c:pt idx="10">
                  <c:v>13</c:v>
                </c:pt>
                <c:pt idx="11">
                  <c:v>21</c:v>
                </c:pt>
                <c:pt idx="12">
                  <c:v>0</c:v>
                </c:pt>
                <c:pt idx="13">
                  <c:v>1</c:v>
                </c:pt>
                <c:pt idx="14">
                  <c:v>1</c:v>
                </c:pt>
                <c:pt idx="15">
                  <c:v>4</c:v>
                </c:pt>
                <c:pt idx="16">
                  <c:v>34</c:v>
                </c:pt>
              </c:numCache>
            </c:numRef>
          </c:val>
        </c:ser>
        <c:dLbls>
          <c:showLegendKey val="0"/>
          <c:showVal val="0"/>
          <c:showCatName val="0"/>
          <c:showSerName val="0"/>
          <c:showPercent val="0"/>
          <c:showBubbleSize val="0"/>
        </c:dLbls>
        <c:gapWidth val="95"/>
        <c:overlap val="100"/>
        <c:axId val="78079872"/>
        <c:axId val="78081408"/>
      </c:barChart>
      <c:dateAx>
        <c:axId val="78079872"/>
        <c:scaling>
          <c:orientation val="minMax"/>
        </c:scaling>
        <c:delete val="1"/>
        <c:axPos val="b"/>
        <c:numFmt formatCode="[$-409]mmm\ d;@" sourceLinked="1"/>
        <c:majorTickMark val="none"/>
        <c:minorTickMark val="none"/>
        <c:tickLblPos val="none"/>
        <c:crossAx val="78081408"/>
        <c:crosses val="autoZero"/>
        <c:auto val="1"/>
        <c:lblOffset val="100"/>
        <c:baseTimeUnit val="days"/>
      </c:dateAx>
      <c:valAx>
        <c:axId val="78081408"/>
        <c:scaling>
          <c:orientation val="minMax"/>
        </c:scaling>
        <c:delete val="0"/>
        <c:axPos val="l"/>
        <c:majorGridlines/>
        <c:title>
          <c:tx>
            <c:rich>
              <a:bodyPr/>
              <a:lstStyle/>
              <a:p>
                <a:pPr>
                  <a:defRPr/>
                </a:pPr>
                <a:r>
                  <a:rPr lang="en-US"/>
                  <a:t># of papers</a:t>
                </a:r>
              </a:p>
            </c:rich>
          </c:tx>
          <c:layout/>
          <c:overlay val="0"/>
        </c:title>
        <c:numFmt formatCode="General" sourceLinked="1"/>
        <c:majorTickMark val="none"/>
        <c:minorTickMark val="none"/>
        <c:tickLblPos val="nextTo"/>
        <c:crossAx val="78079872"/>
        <c:crosses val="autoZero"/>
        <c:crossBetween val="between"/>
      </c:valAx>
      <c:dTable>
        <c:showHorzBorder val="1"/>
        <c:showVertBorder val="1"/>
        <c:showOutline val="1"/>
        <c:showKeys val="1"/>
      </c:dTable>
    </c:plotArea>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35"/>
    </mc:Choice>
    <mc:Fallback>
      <c:style val="35"/>
    </mc:Fallback>
  </mc:AlternateContent>
  <c:chart>
    <c:autoTitleDeleted val="1"/>
    <c:plotArea>
      <c:layout/>
      <c:barChart>
        <c:barDir val="col"/>
        <c:grouping val="stacked"/>
        <c:varyColors val="0"/>
        <c:ser>
          <c:idx val="0"/>
          <c:order val="0"/>
          <c:tx>
            <c:strRef>
              <c:f>'Statistics by # of updates'!$B$1</c:f>
              <c:strCache>
                <c:ptCount val="1"/>
                <c:pt idx="0">
                  <c:v>Accepted</c:v>
                </c:pt>
              </c:strCache>
            </c:strRef>
          </c:tx>
          <c:invertIfNegative val="0"/>
          <c:cat>
            <c:numRef>
              <c:f>'Statistics by # of updates'!$A$2:$A$17</c:f>
              <c:numCache>
                <c:formatCode>General</c:formatCode>
                <c:ptCount val="1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numCache>
            </c:numRef>
          </c:cat>
          <c:val>
            <c:numRef>
              <c:f>'Statistics by # of updates'!$B$2:$B$17</c:f>
              <c:numCache>
                <c:formatCode>General</c:formatCode>
                <c:ptCount val="16"/>
                <c:pt idx="0">
                  <c:v>13</c:v>
                </c:pt>
                <c:pt idx="1">
                  <c:v>11</c:v>
                </c:pt>
                <c:pt idx="2">
                  <c:v>10</c:v>
                </c:pt>
                <c:pt idx="3">
                  <c:v>1</c:v>
                </c:pt>
                <c:pt idx="4">
                  <c:v>4</c:v>
                </c:pt>
                <c:pt idx="5">
                  <c:v>2</c:v>
                </c:pt>
                <c:pt idx="6">
                  <c:v>0</c:v>
                </c:pt>
                <c:pt idx="7">
                  <c:v>2</c:v>
                </c:pt>
                <c:pt idx="8">
                  <c:v>0</c:v>
                </c:pt>
                <c:pt idx="9">
                  <c:v>0</c:v>
                </c:pt>
                <c:pt idx="10">
                  <c:v>0</c:v>
                </c:pt>
                <c:pt idx="11">
                  <c:v>0</c:v>
                </c:pt>
                <c:pt idx="12">
                  <c:v>0</c:v>
                </c:pt>
                <c:pt idx="13">
                  <c:v>0</c:v>
                </c:pt>
                <c:pt idx="14">
                  <c:v>0</c:v>
                </c:pt>
                <c:pt idx="15">
                  <c:v>1</c:v>
                </c:pt>
              </c:numCache>
            </c:numRef>
          </c:val>
        </c:ser>
        <c:ser>
          <c:idx val="1"/>
          <c:order val="1"/>
          <c:tx>
            <c:strRef>
              <c:f>'Statistics by # of updates'!$C$1</c:f>
              <c:strCache>
                <c:ptCount val="1"/>
                <c:pt idx="0">
                  <c:v>Rejected</c:v>
                </c:pt>
              </c:strCache>
            </c:strRef>
          </c:tx>
          <c:invertIfNegative val="0"/>
          <c:cat>
            <c:numRef>
              <c:f>'Statistics by # of updates'!$A$2:$A$17</c:f>
              <c:numCache>
                <c:formatCode>General</c:formatCode>
                <c:ptCount val="1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numCache>
            </c:numRef>
          </c:cat>
          <c:val>
            <c:numRef>
              <c:f>'Statistics by # of updates'!$C$2:$C$17</c:f>
              <c:numCache>
                <c:formatCode>General</c:formatCode>
                <c:ptCount val="16"/>
                <c:pt idx="0">
                  <c:v>30</c:v>
                </c:pt>
                <c:pt idx="1">
                  <c:v>24</c:v>
                </c:pt>
                <c:pt idx="2">
                  <c:v>9</c:v>
                </c:pt>
                <c:pt idx="3">
                  <c:v>6</c:v>
                </c:pt>
                <c:pt idx="4">
                  <c:v>5</c:v>
                </c:pt>
                <c:pt idx="5">
                  <c:v>1</c:v>
                </c:pt>
                <c:pt idx="6">
                  <c:v>3</c:v>
                </c:pt>
                <c:pt idx="7">
                  <c:v>2</c:v>
                </c:pt>
                <c:pt idx="8">
                  <c:v>0</c:v>
                </c:pt>
                <c:pt idx="9">
                  <c:v>0</c:v>
                </c:pt>
                <c:pt idx="10">
                  <c:v>0</c:v>
                </c:pt>
                <c:pt idx="11">
                  <c:v>0</c:v>
                </c:pt>
                <c:pt idx="12">
                  <c:v>0</c:v>
                </c:pt>
                <c:pt idx="13">
                  <c:v>0</c:v>
                </c:pt>
                <c:pt idx="14">
                  <c:v>0</c:v>
                </c:pt>
                <c:pt idx="15">
                  <c:v>0</c:v>
                </c:pt>
              </c:numCache>
            </c:numRef>
          </c:val>
        </c:ser>
        <c:dLbls>
          <c:showLegendKey val="0"/>
          <c:showVal val="0"/>
          <c:showCatName val="0"/>
          <c:showSerName val="0"/>
          <c:showPercent val="0"/>
          <c:showBubbleSize val="0"/>
        </c:dLbls>
        <c:gapWidth val="95"/>
        <c:overlap val="100"/>
        <c:axId val="72766208"/>
        <c:axId val="72767744"/>
      </c:barChart>
      <c:catAx>
        <c:axId val="72766208"/>
        <c:scaling>
          <c:orientation val="minMax"/>
        </c:scaling>
        <c:delete val="0"/>
        <c:axPos val="b"/>
        <c:numFmt formatCode="General" sourceLinked="1"/>
        <c:majorTickMark val="none"/>
        <c:minorTickMark val="none"/>
        <c:tickLblPos val="nextTo"/>
        <c:crossAx val="72767744"/>
        <c:crosses val="autoZero"/>
        <c:auto val="1"/>
        <c:lblAlgn val="ctr"/>
        <c:lblOffset val="100"/>
        <c:noMultiLvlLbl val="0"/>
      </c:catAx>
      <c:valAx>
        <c:axId val="72767744"/>
        <c:scaling>
          <c:orientation val="minMax"/>
        </c:scaling>
        <c:delete val="0"/>
        <c:axPos val="l"/>
        <c:majorGridlines/>
        <c:title>
          <c:tx>
            <c:rich>
              <a:bodyPr/>
              <a:lstStyle/>
              <a:p>
                <a:pPr>
                  <a:defRPr/>
                </a:pPr>
                <a:r>
                  <a:rPr lang="en-US"/>
                  <a:t># of papers</a:t>
                </a:r>
                <a:endParaRPr lang="ru-RU"/>
              </a:p>
            </c:rich>
          </c:tx>
          <c:layout/>
          <c:overlay val="0"/>
        </c:title>
        <c:numFmt formatCode="General" sourceLinked="1"/>
        <c:majorTickMark val="none"/>
        <c:minorTickMark val="none"/>
        <c:tickLblPos val="nextTo"/>
        <c:crossAx val="72766208"/>
        <c:crosses val="autoZero"/>
        <c:crossBetween val="between"/>
      </c:valAx>
      <c:dTable>
        <c:showHorzBorder val="1"/>
        <c:showVertBorder val="1"/>
        <c:showOutline val="1"/>
        <c:showKeys val="1"/>
      </c:dTable>
    </c:plotArea>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B58EC-47B0-4D6E-BCA2-66EC4B22F61C}" type="datetimeFigureOut">
              <a:rPr lang="en-US" smtClean="0"/>
              <a:pPr/>
              <a:t>6/19/2012</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CA9186-2D37-401C-AD2F-685E5D274A27}" type="slidenum">
              <a:rPr lang="en-US" smtClean="0"/>
              <a:pPr/>
              <a:t>‹#›</a:t>
            </a:fld>
            <a:endParaRPr lang="en-US"/>
          </a:p>
        </p:txBody>
      </p:sp>
    </p:spTree>
    <p:extLst>
      <p:ext uri="{BB962C8B-B14F-4D97-AF65-F5344CB8AC3E}">
        <p14:creationId xmlns:p14="http://schemas.microsoft.com/office/powerpoint/2010/main" val="2666913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Your date comes here</a:t>
            </a:r>
            <a:endParaRPr lang="en-US"/>
          </a:p>
        </p:txBody>
      </p:sp>
      <p:sp>
        <p:nvSpPr>
          <p:cNvPr id="5" name="Espace réservé du pied de page 4"/>
          <p:cNvSpPr>
            <a:spLocks noGrp="1"/>
          </p:cNvSpPr>
          <p:nvPr>
            <p:ph type="ftr" sz="quarter" idx="11"/>
          </p:nvPr>
        </p:nvSpPr>
        <p:spPr/>
        <p:txBody>
          <a:bodyPr/>
          <a:lstStyle/>
          <a:p>
            <a:r>
              <a:rPr lang="en-US" smtClean="0"/>
              <a:t>Your footer comes here</a:t>
            </a:r>
            <a:endParaRPr lang="en-US"/>
          </a:p>
        </p:txBody>
      </p:sp>
      <p:sp>
        <p:nvSpPr>
          <p:cNvPr id="6" name="Espace réservé du numéro de diapositive 5"/>
          <p:cNvSpPr>
            <a:spLocks noGrp="1"/>
          </p:cNvSpPr>
          <p:nvPr>
            <p:ph type="sldNum" sz="quarter" idx="12"/>
          </p:nvPr>
        </p:nvSpPr>
        <p:spPr/>
        <p:txBody>
          <a:bodyPr/>
          <a:lstStyle/>
          <a:p>
            <a:fld id="{4F5037F2-DC85-406A-A4EA-1E681A25B4F8}" type="slidenum">
              <a:rPr lang="en-US" smtClean="0"/>
              <a:pPr/>
              <a:t>‹#›</a:t>
            </a:fld>
            <a:endParaRPr lang="en-US"/>
          </a:p>
        </p:txBody>
      </p:sp>
      <p:grpSp>
        <p:nvGrpSpPr>
          <p:cNvPr id="8" name="Groupe 7"/>
          <p:cNvGrpSpPr/>
          <p:nvPr userDrawn="1"/>
        </p:nvGrpSpPr>
        <p:grpSpPr>
          <a:xfrm>
            <a:off x="827584" y="692696"/>
            <a:ext cx="8316416" cy="2481945"/>
            <a:chOff x="827584" y="-936104"/>
            <a:chExt cx="8316416" cy="2481945"/>
          </a:xfrm>
        </p:grpSpPr>
        <p:sp>
          <p:nvSpPr>
            <p:cNvPr id="11" name="Triangle rectangle 10"/>
            <p:cNvSpPr/>
            <p:nvPr userDrawn="1"/>
          </p:nvSpPr>
          <p:spPr>
            <a:xfrm rot="16200000" flipH="1">
              <a:off x="827584" y="1257810"/>
              <a:ext cx="288032" cy="288030"/>
            </a:xfrm>
            <a:prstGeom prst="r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936104"/>
              <a:ext cx="8316416" cy="2193911"/>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algn="l"/>
              <a:endParaRPr lang="en-US" sz="2400" b="1" cap="small" baseline="0" dirty="0" smtClean="0">
                <a:effectLst>
                  <a:outerShdw blurRad="38100" dist="38100" dir="2700000" algn="tl">
                    <a:srgbClr val="000000">
                      <a:alpha val="43137"/>
                    </a:srgbClr>
                  </a:outerShdw>
                </a:effectLst>
              </a:endParaRPr>
            </a:p>
          </p:txBody>
        </p:sp>
      </p:grpSp>
      <p:grpSp>
        <p:nvGrpSpPr>
          <p:cNvPr id="13" name="Groupe 12"/>
          <p:cNvGrpSpPr/>
          <p:nvPr userDrawn="1"/>
        </p:nvGrpSpPr>
        <p:grpSpPr>
          <a:xfrm>
            <a:off x="827584" y="4110573"/>
            <a:ext cx="8316416" cy="1257019"/>
            <a:chOff x="827584" y="288822"/>
            <a:chExt cx="8316416" cy="1257019"/>
          </a:xfrm>
        </p:grpSpPr>
        <p:sp>
          <p:nvSpPr>
            <p:cNvPr id="14" name="Triangle rectangle 13"/>
            <p:cNvSpPr/>
            <p:nvPr userDrawn="1"/>
          </p:nvSpPr>
          <p:spPr>
            <a:xfrm rot="16200000" flipH="1">
              <a:off x="827584" y="1257810"/>
              <a:ext cx="288032" cy="288030"/>
            </a:xfrm>
            <a:prstGeom prst="r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Rectangle 14"/>
            <p:cNvSpPr/>
            <p:nvPr userDrawn="1"/>
          </p:nvSpPr>
          <p:spPr>
            <a:xfrm>
              <a:off x="827584" y="288822"/>
              <a:ext cx="8316416" cy="968985"/>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algn="l"/>
              <a:endParaRPr lang="en-US" sz="2400" b="1" cap="small" baseline="0" dirty="0" smtClean="0">
                <a:effectLst>
                  <a:outerShdw blurRad="38100" dist="38100" dir="2700000" algn="tl">
                    <a:srgbClr val="000000">
                      <a:alpha val="43137"/>
                    </a:srgbClr>
                  </a:outerShdw>
                </a:effectLst>
              </a:endParaRPr>
            </a:p>
          </p:txBody>
        </p:sp>
      </p:grpSp>
      <p:sp>
        <p:nvSpPr>
          <p:cNvPr id="2" name="Titre 1"/>
          <p:cNvSpPr>
            <a:spLocks noGrp="1"/>
          </p:cNvSpPr>
          <p:nvPr>
            <p:ph type="ctrTitle" hasCustomPrompt="1"/>
          </p:nvPr>
        </p:nvSpPr>
        <p:spPr>
          <a:xfrm>
            <a:off x="1403349" y="1054638"/>
            <a:ext cx="7416801" cy="1470025"/>
          </a:xfrm>
        </p:spPr>
        <p:txBody>
          <a:bodyPr/>
          <a:lstStyle/>
          <a:p>
            <a:r>
              <a:rPr lang="en-US" noProof="0" dirty="0" smtClean="0"/>
              <a:t>Click to edit Master title style</a:t>
            </a:r>
            <a:endParaRPr lang="en-US" dirty="0"/>
          </a:p>
        </p:txBody>
      </p:sp>
      <p:sp>
        <p:nvSpPr>
          <p:cNvPr id="3" name="Sous-titre 2"/>
          <p:cNvSpPr>
            <a:spLocks noGrp="1"/>
          </p:cNvSpPr>
          <p:nvPr>
            <p:ph type="subTitle" idx="1" hasCustomPrompt="1"/>
          </p:nvPr>
        </p:nvSpPr>
        <p:spPr>
          <a:xfrm>
            <a:off x="1115615" y="4218302"/>
            <a:ext cx="5688633" cy="753525"/>
          </a:xfrm>
        </p:spPr>
        <p:txBody>
          <a:bodyPr anchor="ctr">
            <a:noAutofit/>
          </a:bodyPr>
          <a:lstStyle>
            <a:lvl1pPr marL="0" indent="0" algn="ctr">
              <a:buNone/>
              <a:defRPr sz="2000">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smtClean="0"/>
              <a:t>Click to edit Master subtitle style</a:t>
            </a:r>
            <a:endParaRPr lang="en-US" dirty="0"/>
          </a:p>
        </p:txBody>
      </p:sp>
      <p:sp>
        <p:nvSpPr>
          <p:cNvPr id="16" name="Rectangle 15"/>
          <p:cNvSpPr/>
          <p:nvPr userDrawn="1"/>
        </p:nvSpPr>
        <p:spPr>
          <a:xfrm>
            <a:off x="7164288" y="3789040"/>
            <a:ext cx="1545881" cy="1545881"/>
          </a:xfrm>
          <a:prstGeom prst="rect">
            <a:avLst/>
          </a:prstGeom>
          <a:solidFill>
            <a:schemeClr val="bg1"/>
          </a:solidFill>
          <a:ln w="152400">
            <a:solidFill>
              <a:schemeClr val="bg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0729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4_Titre et contenu">
    <p:spTree>
      <p:nvGrpSpPr>
        <p:cNvPr id="1" name=""/>
        <p:cNvGrpSpPr/>
        <p:nvPr/>
      </p:nvGrpSpPr>
      <p:grpSpPr>
        <a:xfrm>
          <a:off x="0" y="0"/>
          <a:ext cx="0" cy="0"/>
          <a:chOff x="0" y="0"/>
          <a:chExt cx="0" cy="0"/>
        </a:xfrm>
      </p:grpSpPr>
      <p:sp>
        <p:nvSpPr>
          <p:cNvPr id="11" name="Triangle rectangle 10"/>
          <p:cNvSpPr/>
          <p:nvPr userDrawn="1"/>
        </p:nvSpPr>
        <p:spPr>
          <a:xfrm rot="16200000" flipH="1">
            <a:off x="827584" y="1446450"/>
            <a:ext cx="288032" cy="288030"/>
          </a:xfrm>
          <a:prstGeom prst="rtTriangle">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188640"/>
            <a:ext cx="8316416" cy="125780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9" name="Triangle rectangle 8"/>
          <p:cNvSpPr/>
          <p:nvPr userDrawn="1"/>
        </p:nvSpPr>
        <p:spPr>
          <a:xfrm flipH="1">
            <a:off x="827585" y="6093298"/>
            <a:ext cx="288032" cy="288030"/>
          </a:xfrm>
          <a:prstGeom prst="rtTriangle">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0" name="Rectangle 9"/>
          <p:cNvSpPr/>
          <p:nvPr userDrawn="1"/>
        </p:nvSpPr>
        <p:spPr>
          <a:xfrm rot="10800000">
            <a:off x="827585" y="6381328"/>
            <a:ext cx="8316416" cy="47667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title"/>
          </p:nvPr>
        </p:nvSpPr>
        <p:spPr/>
        <p:txBody>
          <a:bodyPr/>
          <a:lstStyle/>
          <a:p>
            <a:r>
              <a:rPr lang="fr-FR" smtClean="0"/>
              <a:t>Modifiez le style du titre</a:t>
            </a:r>
            <a:endParaRPr lang="en-US"/>
          </a:p>
        </p:txBody>
      </p:sp>
      <p:sp>
        <p:nvSpPr>
          <p:cNvPr id="3" name="Espace réservé du contenu 2"/>
          <p:cNvSpPr>
            <a:spLocks noGrp="1"/>
          </p:cNvSpPr>
          <p:nvPr userDrawn="1">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numéro de diapositive 5"/>
          <p:cNvSpPr>
            <a:spLocks noGrp="1"/>
          </p:cNvSpPr>
          <p:nvPr userDrawn="1">
            <p:ph type="sldNum" sz="quarter" idx="12"/>
          </p:nvPr>
        </p:nvSpPr>
        <p:spPr/>
        <p:txBody>
          <a:bodyPr/>
          <a:lstStyle/>
          <a:p>
            <a:fld id="{4F5037F2-DC85-406A-A4EA-1E681A25B4F8}" type="slidenum">
              <a:rPr lang="en-US" smtClean="0"/>
              <a:pPr/>
              <a:t>‹#›</a:t>
            </a:fld>
            <a:endParaRPr lang="en-US"/>
          </a:p>
        </p:txBody>
      </p:sp>
      <p:sp>
        <p:nvSpPr>
          <p:cNvPr id="13" name="Espace réservé de la date 3"/>
          <p:cNvSpPr>
            <a:spLocks noGrp="1"/>
          </p:cNvSpPr>
          <p:nvPr>
            <p:ph type="dt" sz="half" idx="10"/>
          </p:nvPr>
        </p:nvSpPr>
        <p:spPr>
          <a:xfrm>
            <a:off x="6706146" y="6430858"/>
            <a:ext cx="2133600" cy="365125"/>
          </a:xfrm>
        </p:spPr>
        <p:txBody>
          <a:bodyPr/>
          <a:lstStyle>
            <a:lvl1pPr algn="r">
              <a:defRPr/>
            </a:lvl1pPr>
          </a:lstStyle>
          <a:p>
            <a:r>
              <a:rPr lang="fr-FR" smtClean="0"/>
              <a:t>Your date comes here</a:t>
            </a:r>
            <a:endParaRPr lang="en-US" dirty="0"/>
          </a:p>
        </p:txBody>
      </p:sp>
      <p:sp>
        <p:nvSpPr>
          <p:cNvPr id="14" name="Espace réservé du pied de page 4"/>
          <p:cNvSpPr>
            <a:spLocks noGrp="1"/>
          </p:cNvSpPr>
          <p:nvPr>
            <p:ph type="ftr" sz="quarter" idx="11"/>
          </p:nvPr>
        </p:nvSpPr>
        <p:spPr>
          <a:xfrm>
            <a:off x="3664434" y="6430858"/>
            <a:ext cx="2895600" cy="365125"/>
          </a:xfrm>
        </p:spPr>
        <p:txBody>
          <a:bodyPr/>
          <a:lstStyle/>
          <a:p>
            <a:r>
              <a:rPr lang="en-US" dirty="0" smtClean="0"/>
              <a:t>Your footer comes here</a:t>
            </a:r>
            <a:endParaRPr lang="en-US" dirty="0"/>
          </a:p>
        </p:txBody>
      </p:sp>
    </p:spTree>
    <p:extLst>
      <p:ext uri="{BB962C8B-B14F-4D97-AF65-F5344CB8AC3E}">
        <p14:creationId xmlns:p14="http://schemas.microsoft.com/office/powerpoint/2010/main" val="4023533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5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Your date comes here</a:t>
            </a:r>
            <a:endParaRPr lang="en-US"/>
          </a:p>
        </p:txBody>
      </p:sp>
      <p:sp>
        <p:nvSpPr>
          <p:cNvPr id="5" name="Espace réservé du pied de page 4"/>
          <p:cNvSpPr>
            <a:spLocks noGrp="1"/>
          </p:cNvSpPr>
          <p:nvPr>
            <p:ph type="ftr" sz="quarter" idx="11"/>
          </p:nvPr>
        </p:nvSpPr>
        <p:spPr/>
        <p:txBody>
          <a:bodyPr/>
          <a:lstStyle/>
          <a:p>
            <a:r>
              <a:rPr lang="en-US" smtClean="0"/>
              <a:t>Your footer comes here</a:t>
            </a:r>
            <a:endParaRPr lang="en-US"/>
          </a:p>
        </p:txBody>
      </p:sp>
      <p:sp>
        <p:nvSpPr>
          <p:cNvPr id="6" name="Espace réservé du numéro de diapositive 5"/>
          <p:cNvSpPr>
            <a:spLocks noGrp="1"/>
          </p:cNvSpPr>
          <p:nvPr>
            <p:ph type="sldNum" sz="quarter" idx="12"/>
          </p:nvPr>
        </p:nvSpPr>
        <p:spPr/>
        <p:txBody>
          <a:bodyPr/>
          <a:lstStyle/>
          <a:p>
            <a:fld id="{4F5037F2-DC85-406A-A4EA-1E681A25B4F8}" type="slidenum">
              <a:rPr lang="en-US" smtClean="0"/>
              <a:pPr/>
              <a:t>‹#›</a:t>
            </a:fld>
            <a:endParaRPr lang="en-US"/>
          </a:p>
        </p:txBody>
      </p:sp>
      <p:sp>
        <p:nvSpPr>
          <p:cNvPr id="11" name="Triangle rectangle 10"/>
          <p:cNvSpPr/>
          <p:nvPr userDrawn="1"/>
        </p:nvSpPr>
        <p:spPr>
          <a:xfrm rot="16200000" flipH="1">
            <a:off x="827584" y="2886610"/>
            <a:ext cx="288032" cy="288030"/>
          </a:xfrm>
          <a:prstGeom prst="rtTriangle">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692696"/>
            <a:ext cx="8316416" cy="21939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14" name="Triangle rectangle 13"/>
          <p:cNvSpPr/>
          <p:nvPr userDrawn="1"/>
        </p:nvSpPr>
        <p:spPr>
          <a:xfrm rot="16200000" flipH="1">
            <a:off x="827584" y="5079561"/>
            <a:ext cx="288032" cy="288030"/>
          </a:xfrm>
          <a:prstGeom prst="rtTriangle">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Rectangle 14"/>
          <p:cNvSpPr/>
          <p:nvPr userDrawn="1"/>
        </p:nvSpPr>
        <p:spPr>
          <a:xfrm>
            <a:off x="827584" y="4110573"/>
            <a:ext cx="8316416" cy="96898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ctrTitle" hasCustomPrompt="1"/>
          </p:nvPr>
        </p:nvSpPr>
        <p:spPr>
          <a:xfrm>
            <a:off x="1403349" y="1054638"/>
            <a:ext cx="7416801" cy="1470025"/>
          </a:xfrm>
        </p:spPr>
        <p:txBody>
          <a:bodyPr/>
          <a:lstStyle/>
          <a:p>
            <a:r>
              <a:rPr lang="en-US" noProof="0" dirty="0" smtClean="0"/>
              <a:t>Click to edit Master title style</a:t>
            </a:r>
            <a:endParaRPr lang="en-US" dirty="0"/>
          </a:p>
        </p:txBody>
      </p:sp>
      <p:sp>
        <p:nvSpPr>
          <p:cNvPr id="3" name="Sous-titre 2"/>
          <p:cNvSpPr>
            <a:spLocks noGrp="1"/>
          </p:cNvSpPr>
          <p:nvPr userDrawn="1">
            <p:ph type="subTitle" idx="1" hasCustomPrompt="1"/>
          </p:nvPr>
        </p:nvSpPr>
        <p:spPr>
          <a:xfrm>
            <a:off x="1115615" y="4218302"/>
            <a:ext cx="5688633" cy="753525"/>
          </a:xfrm>
        </p:spPr>
        <p:txBody>
          <a:bodyPr anchor="ctr">
            <a:noAutofit/>
          </a:bodyPr>
          <a:lstStyle>
            <a:lvl1pPr marL="0" indent="0" algn="ctr">
              <a:buNone/>
              <a:defRPr sz="2000">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smtClean="0"/>
              <a:t>Click to edit Master subtitle style</a:t>
            </a:r>
            <a:endParaRPr lang="en-US" dirty="0"/>
          </a:p>
        </p:txBody>
      </p:sp>
      <p:sp>
        <p:nvSpPr>
          <p:cNvPr id="16" name="Rectangle 15"/>
          <p:cNvSpPr/>
          <p:nvPr userDrawn="1"/>
        </p:nvSpPr>
        <p:spPr>
          <a:xfrm>
            <a:off x="7164288" y="3789040"/>
            <a:ext cx="1545881" cy="1545881"/>
          </a:xfrm>
          <a:prstGeom prst="rect">
            <a:avLst/>
          </a:prstGeom>
          <a:solidFill>
            <a:schemeClr val="bg1"/>
          </a:solidFill>
          <a:ln w="152400">
            <a:solidFill>
              <a:schemeClr val="bg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134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5_Titre et contenu">
    <p:spTree>
      <p:nvGrpSpPr>
        <p:cNvPr id="1" name=""/>
        <p:cNvGrpSpPr/>
        <p:nvPr/>
      </p:nvGrpSpPr>
      <p:grpSpPr>
        <a:xfrm>
          <a:off x="0" y="0"/>
          <a:ext cx="0" cy="0"/>
          <a:chOff x="0" y="0"/>
          <a:chExt cx="0" cy="0"/>
        </a:xfrm>
      </p:grpSpPr>
      <p:sp>
        <p:nvSpPr>
          <p:cNvPr id="11" name="Triangle rectangle 10"/>
          <p:cNvSpPr/>
          <p:nvPr userDrawn="1"/>
        </p:nvSpPr>
        <p:spPr>
          <a:xfrm rot="16200000" flipH="1">
            <a:off x="827584" y="1446450"/>
            <a:ext cx="288032" cy="288030"/>
          </a:xfrm>
          <a:prstGeom prst="rtTriangle">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188640"/>
            <a:ext cx="8316416" cy="125780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9" name="Triangle rectangle 8"/>
          <p:cNvSpPr/>
          <p:nvPr userDrawn="1"/>
        </p:nvSpPr>
        <p:spPr>
          <a:xfrm flipH="1">
            <a:off x="827585" y="6093298"/>
            <a:ext cx="288032" cy="288030"/>
          </a:xfrm>
          <a:prstGeom prst="rtTriangle">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0" name="Rectangle 9"/>
          <p:cNvSpPr/>
          <p:nvPr userDrawn="1"/>
        </p:nvSpPr>
        <p:spPr>
          <a:xfrm rot="10800000">
            <a:off x="827585" y="6381328"/>
            <a:ext cx="8316416" cy="47667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title"/>
          </p:nvPr>
        </p:nvSpPr>
        <p:spPr/>
        <p:txBody>
          <a:bodyPr/>
          <a:lstStyle/>
          <a:p>
            <a:r>
              <a:rPr lang="fr-FR" smtClean="0"/>
              <a:t>Modifiez le style du titre</a:t>
            </a:r>
            <a:endParaRPr lang="en-US"/>
          </a:p>
        </p:txBody>
      </p:sp>
      <p:sp>
        <p:nvSpPr>
          <p:cNvPr id="3" name="Espace réservé du contenu 2"/>
          <p:cNvSpPr>
            <a:spLocks noGrp="1"/>
          </p:cNvSpPr>
          <p:nvPr userDrawn="1">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numéro de diapositive 5"/>
          <p:cNvSpPr>
            <a:spLocks noGrp="1"/>
          </p:cNvSpPr>
          <p:nvPr userDrawn="1">
            <p:ph type="sldNum" sz="quarter" idx="12"/>
          </p:nvPr>
        </p:nvSpPr>
        <p:spPr/>
        <p:txBody>
          <a:bodyPr/>
          <a:lstStyle/>
          <a:p>
            <a:fld id="{4F5037F2-DC85-406A-A4EA-1E681A25B4F8}" type="slidenum">
              <a:rPr lang="en-US" smtClean="0"/>
              <a:pPr/>
              <a:t>‹#›</a:t>
            </a:fld>
            <a:endParaRPr lang="en-US"/>
          </a:p>
        </p:txBody>
      </p:sp>
      <p:sp>
        <p:nvSpPr>
          <p:cNvPr id="13" name="Espace réservé de la date 3"/>
          <p:cNvSpPr>
            <a:spLocks noGrp="1"/>
          </p:cNvSpPr>
          <p:nvPr>
            <p:ph type="dt" sz="half" idx="10"/>
          </p:nvPr>
        </p:nvSpPr>
        <p:spPr>
          <a:xfrm>
            <a:off x="6706146" y="6430858"/>
            <a:ext cx="2133600" cy="365125"/>
          </a:xfrm>
        </p:spPr>
        <p:txBody>
          <a:bodyPr/>
          <a:lstStyle>
            <a:lvl1pPr algn="r">
              <a:defRPr/>
            </a:lvl1pPr>
          </a:lstStyle>
          <a:p>
            <a:r>
              <a:rPr lang="fr-FR" smtClean="0"/>
              <a:t>Your date comes here</a:t>
            </a:r>
            <a:endParaRPr lang="en-US" dirty="0"/>
          </a:p>
        </p:txBody>
      </p:sp>
      <p:sp>
        <p:nvSpPr>
          <p:cNvPr id="14" name="Espace réservé du pied de page 4"/>
          <p:cNvSpPr>
            <a:spLocks noGrp="1"/>
          </p:cNvSpPr>
          <p:nvPr>
            <p:ph type="ftr" sz="quarter" idx="11"/>
          </p:nvPr>
        </p:nvSpPr>
        <p:spPr>
          <a:xfrm>
            <a:off x="3664434" y="6430858"/>
            <a:ext cx="2895600" cy="365125"/>
          </a:xfrm>
        </p:spPr>
        <p:txBody>
          <a:bodyPr/>
          <a:lstStyle/>
          <a:p>
            <a:r>
              <a:rPr lang="en-US" dirty="0" smtClean="0"/>
              <a:t>Your footer comes here</a:t>
            </a:r>
            <a:endParaRPr lang="en-US" dirty="0"/>
          </a:p>
        </p:txBody>
      </p:sp>
    </p:spTree>
    <p:extLst>
      <p:ext uri="{BB962C8B-B14F-4D97-AF65-F5344CB8AC3E}">
        <p14:creationId xmlns:p14="http://schemas.microsoft.com/office/powerpoint/2010/main" val="122835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Your date comes here</a:t>
            </a:r>
            <a:endParaRPr lang="en-US"/>
          </a:p>
        </p:txBody>
      </p:sp>
      <p:sp>
        <p:nvSpPr>
          <p:cNvPr id="3" name="Espace réservé du pied de page 2"/>
          <p:cNvSpPr>
            <a:spLocks noGrp="1"/>
          </p:cNvSpPr>
          <p:nvPr>
            <p:ph type="ftr" sz="quarter" idx="11"/>
          </p:nvPr>
        </p:nvSpPr>
        <p:spPr/>
        <p:txBody>
          <a:bodyPr/>
          <a:lstStyle/>
          <a:p>
            <a:r>
              <a:rPr lang="en-US" smtClean="0"/>
              <a:t>Your footer comes here</a:t>
            </a:r>
            <a:endParaRPr lang="en-US"/>
          </a:p>
        </p:txBody>
      </p:sp>
      <p:sp>
        <p:nvSpPr>
          <p:cNvPr id="4" name="Espace réservé du numéro de diapositive 3"/>
          <p:cNvSpPr>
            <a:spLocks noGrp="1"/>
          </p:cNvSpPr>
          <p:nvPr>
            <p:ph type="sldNum" sz="quarter" idx="12"/>
          </p:nvPr>
        </p:nvSpPr>
        <p:spPr/>
        <p:txBody>
          <a:bodyPr/>
          <a:lstStyle/>
          <a:p>
            <a:fld id="{4F5037F2-DC85-406A-A4EA-1E681A25B4F8}" type="slidenum">
              <a:rPr lang="en-US" smtClean="0"/>
              <a:pPr/>
              <a:t>‹#›</a:t>
            </a:fld>
            <a:endParaRPr lang="en-US"/>
          </a:p>
        </p:txBody>
      </p:sp>
    </p:spTree>
    <p:extLst>
      <p:ext uri="{BB962C8B-B14F-4D97-AF65-F5344CB8AC3E}">
        <p14:creationId xmlns:p14="http://schemas.microsoft.com/office/powerpoint/2010/main" val="161467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7" name="Groupe 6"/>
          <p:cNvGrpSpPr/>
          <p:nvPr userDrawn="1"/>
        </p:nvGrpSpPr>
        <p:grpSpPr>
          <a:xfrm>
            <a:off x="827584" y="188640"/>
            <a:ext cx="8316417" cy="6669360"/>
            <a:chOff x="827584" y="188640"/>
            <a:chExt cx="8316417" cy="6669360"/>
          </a:xfrm>
        </p:grpSpPr>
        <p:grpSp>
          <p:nvGrpSpPr>
            <p:cNvPr id="8" name="Groupe 7"/>
            <p:cNvGrpSpPr/>
            <p:nvPr userDrawn="1"/>
          </p:nvGrpSpPr>
          <p:grpSpPr>
            <a:xfrm>
              <a:off x="827584" y="188640"/>
              <a:ext cx="8316416" cy="1545841"/>
              <a:chOff x="827584" y="0"/>
              <a:chExt cx="8316416" cy="1545841"/>
            </a:xfrm>
          </p:grpSpPr>
          <p:sp>
            <p:nvSpPr>
              <p:cNvPr id="11" name="Triangle rectangle 10"/>
              <p:cNvSpPr/>
              <p:nvPr userDrawn="1"/>
            </p:nvSpPr>
            <p:spPr>
              <a:xfrm rot="16200000" flipH="1">
                <a:off x="827584" y="1257810"/>
                <a:ext cx="288032" cy="288030"/>
              </a:xfrm>
              <a:prstGeom prst="r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0"/>
                <a:ext cx="8316416" cy="1257807"/>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algn="l"/>
                <a:endParaRPr lang="en-US" sz="2400" b="1" cap="small" baseline="0" dirty="0" smtClean="0">
                  <a:effectLst>
                    <a:outerShdw blurRad="38100" dist="38100" dir="2700000" algn="tl">
                      <a:srgbClr val="000000">
                        <a:alpha val="43137"/>
                      </a:srgbClr>
                    </a:outerShdw>
                  </a:effectLst>
                </a:endParaRPr>
              </a:p>
            </p:txBody>
          </p:sp>
        </p:grpSp>
        <p:sp>
          <p:nvSpPr>
            <p:cNvPr id="9" name="Triangle rectangle 8"/>
            <p:cNvSpPr/>
            <p:nvPr userDrawn="1"/>
          </p:nvSpPr>
          <p:spPr>
            <a:xfrm flipH="1">
              <a:off x="827585" y="6093298"/>
              <a:ext cx="288032" cy="288030"/>
            </a:xfrm>
            <a:prstGeom prst="rtTriangl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0" name="Rectangle 9"/>
            <p:cNvSpPr/>
            <p:nvPr userDrawn="1"/>
          </p:nvSpPr>
          <p:spPr>
            <a:xfrm rot="10800000">
              <a:off x="827585" y="6381328"/>
              <a:ext cx="8316416" cy="476672"/>
            </a:xfrm>
            <a:prstGeom prst="rect">
              <a:avLst/>
            </a:prstGeom>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algn="l"/>
              <a:endParaRPr lang="en-US" sz="2400" b="1" cap="small" baseline="0" dirty="0" smtClean="0">
                <a:solidFill>
                  <a:schemeClr val="bg1"/>
                </a:solidFill>
                <a:effectLst>
                  <a:outerShdw blurRad="38100" dist="38100" dir="2700000" algn="tl">
                    <a:srgbClr val="000000">
                      <a:alpha val="43137"/>
                    </a:srgbClr>
                  </a:outerShdw>
                </a:effectLst>
              </a:endParaRPr>
            </a:p>
          </p:txBody>
        </p:sp>
      </p:grpSp>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lgn="r">
              <a:defRPr/>
            </a:lvl1pPr>
          </a:lstStyle>
          <a:p>
            <a:r>
              <a:rPr lang="fr-FR" smtClean="0"/>
              <a:t>Your date comes here</a:t>
            </a:r>
            <a:endParaRPr lang="en-US" dirty="0"/>
          </a:p>
        </p:txBody>
      </p:sp>
      <p:sp>
        <p:nvSpPr>
          <p:cNvPr id="5" name="Espace réservé du pied de page 4"/>
          <p:cNvSpPr>
            <a:spLocks noGrp="1"/>
          </p:cNvSpPr>
          <p:nvPr>
            <p:ph type="ftr" sz="quarter" idx="11"/>
          </p:nvPr>
        </p:nvSpPr>
        <p:spPr/>
        <p:txBody>
          <a:bodyPr/>
          <a:lstStyle/>
          <a:p>
            <a:r>
              <a:rPr lang="en-US" dirty="0" smtClean="0"/>
              <a:t>Your footer comes here</a:t>
            </a:r>
            <a:endParaRPr lang="en-US" dirty="0"/>
          </a:p>
        </p:txBody>
      </p:sp>
      <p:sp>
        <p:nvSpPr>
          <p:cNvPr id="6" name="Espace réservé du numéro de diapositive 5"/>
          <p:cNvSpPr>
            <a:spLocks noGrp="1"/>
          </p:cNvSpPr>
          <p:nvPr>
            <p:ph type="sldNum" sz="quarter" idx="12"/>
          </p:nvPr>
        </p:nvSpPr>
        <p:spPr/>
        <p:txBody>
          <a:bodyPr/>
          <a:lstStyle/>
          <a:p>
            <a:fld id="{4F5037F2-DC85-406A-A4EA-1E681A25B4F8}" type="slidenum">
              <a:rPr lang="en-US" smtClean="0"/>
              <a:pPr/>
              <a:t>‹#›</a:t>
            </a:fld>
            <a:endParaRPr lang="en-US"/>
          </a:p>
        </p:txBody>
      </p:sp>
    </p:spTree>
    <p:extLst>
      <p:ext uri="{BB962C8B-B14F-4D97-AF65-F5344CB8AC3E}">
        <p14:creationId xmlns:p14="http://schemas.microsoft.com/office/powerpoint/2010/main" val="4170579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Your date comes here</a:t>
            </a:r>
            <a:endParaRPr lang="en-US"/>
          </a:p>
        </p:txBody>
      </p:sp>
      <p:sp>
        <p:nvSpPr>
          <p:cNvPr id="5" name="Espace réservé du pied de page 4"/>
          <p:cNvSpPr>
            <a:spLocks noGrp="1"/>
          </p:cNvSpPr>
          <p:nvPr>
            <p:ph type="ftr" sz="quarter" idx="11"/>
          </p:nvPr>
        </p:nvSpPr>
        <p:spPr/>
        <p:txBody>
          <a:bodyPr/>
          <a:lstStyle/>
          <a:p>
            <a:r>
              <a:rPr lang="en-US" smtClean="0"/>
              <a:t>Your footer comes here</a:t>
            </a:r>
            <a:endParaRPr lang="en-US"/>
          </a:p>
        </p:txBody>
      </p:sp>
      <p:sp>
        <p:nvSpPr>
          <p:cNvPr id="6" name="Espace réservé du numéro de diapositive 5"/>
          <p:cNvSpPr>
            <a:spLocks noGrp="1"/>
          </p:cNvSpPr>
          <p:nvPr>
            <p:ph type="sldNum" sz="quarter" idx="12"/>
          </p:nvPr>
        </p:nvSpPr>
        <p:spPr/>
        <p:txBody>
          <a:bodyPr/>
          <a:lstStyle/>
          <a:p>
            <a:fld id="{4F5037F2-DC85-406A-A4EA-1E681A25B4F8}" type="slidenum">
              <a:rPr lang="en-US" smtClean="0"/>
              <a:pPr/>
              <a:t>‹#›</a:t>
            </a:fld>
            <a:endParaRPr lang="en-US"/>
          </a:p>
        </p:txBody>
      </p:sp>
      <p:sp>
        <p:nvSpPr>
          <p:cNvPr id="11" name="Triangle rectangle 10"/>
          <p:cNvSpPr/>
          <p:nvPr userDrawn="1"/>
        </p:nvSpPr>
        <p:spPr>
          <a:xfrm rot="16200000" flipH="1">
            <a:off x="827584" y="2886610"/>
            <a:ext cx="288032" cy="288030"/>
          </a:xfrm>
          <a:prstGeom prst="rtTriangl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692696"/>
            <a:ext cx="8316416" cy="219391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14" name="Triangle rectangle 13"/>
          <p:cNvSpPr/>
          <p:nvPr userDrawn="1"/>
        </p:nvSpPr>
        <p:spPr>
          <a:xfrm rot="16200000" flipH="1">
            <a:off x="827584" y="5079561"/>
            <a:ext cx="288032" cy="288030"/>
          </a:xfrm>
          <a:prstGeom prst="rtTriangl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Rectangle 14"/>
          <p:cNvSpPr/>
          <p:nvPr userDrawn="1"/>
        </p:nvSpPr>
        <p:spPr>
          <a:xfrm>
            <a:off x="827584" y="4110573"/>
            <a:ext cx="8316416" cy="96898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ctrTitle" hasCustomPrompt="1"/>
          </p:nvPr>
        </p:nvSpPr>
        <p:spPr>
          <a:xfrm>
            <a:off x="1403349" y="1054638"/>
            <a:ext cx="7416801" cy="1470025"/>
          </a:xfrm>
        </p:spPr>
        <p:txBody>
          <a:bodyPr/>
          <a:lstStyle/>
          <a:p>
            <a:r>
              <a:rPr lang="en-US" noProof="0" dirty="0" smtClean="0"/>
              <a:t>Click to edit Master title style</a:t>
            </a:r>
            <a:endParaRPr lang="en-US" dirty="0"/>
          </a:p>
        </p:txBody>
      </p:sp>
      <p:sp>
        <p:nvSpPr>
          <p:cNvPr id="3" name="Sous-titre 2"/>
          <p:cNvSpPr>
            <a:spLocks noGrp="1"/>
          </p:cNvSpPr>
          <p:nvPr userDrawn="1">
            <p:ph type="subTitle" idx="1" hasCustomPrompt="1"/>
          </p:nvPr>
        </p:nvSpPr>
        <p:spPr>
          <a:xfrm>
            <a:off x="1115615" y="4218302"/>
            <a:ext cx="5688633" cy="753525"/>
          </a:xfrm>
        </p:spPr>
        <p:txBody>
          <a:bodyPr anchor="ctr">
            <a:noAutofit/>
          </a:bodyPr>
          <a:lstStyle>
            <a:lvl1pPr marL="0" indent="0" algn="ctr">
              <a:buNone/>
              <a:defRPr sz="2000">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smtClean="0"/>
              <a:t>Click to edit Master subtitle style</a:t>
            </a:r>
            <a:endParaRPr lang="en-US" dirty="0"/>
          </a:p>
        </p:txBody>
      </p:sp>
      <p:sp>
        <p:nvSpPr>
          <p:cNvPr id="16" name="Rectangle 15"/>
          <p:cNvSpPr/>
          <p:nvPr userDrawn="1"/>
        </p:nvSpPr>
        <p:spPr>
          <a:xfrm>
            <a:off x="7164288" y="3789040"/>
            <a:ext cx="1545881" cy="1545881"/>
          </a:xfrm>
          <a:prstGeom prst="rect">
            <a:avLst/>
          </a:prstGeom>
          <a:solidFill>
            <a:schemeClr val="bg1"/>
          </a:solidFill>
          <a:ln w="152400">
            <a:solidFill>
              <a:schemeClr val="bg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086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11" name="Triangle rectangle 10"/>
          <p:cNvSpPr/>
          <p:nvPr userDrawn="1"/>
        </p:nvSpPr>
        <p:spPr>
          <a:xfrm rot="16200000" flipH="1">
            <a:off x="827584" y="1446450"/>
            <a:ext cx="288032" cy="288030"/>
          </a:xfrm>
          <a:prstGeom prst="rtTriangl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188640"/>
            <a:ext cx="8316416" cy="125780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9" name="Triangle rectangle 8"/>
          <p:cNvSpPr/>
          <p:nvPr userDrawn="1"/>
        </p:nvSpPr>
        <p:spPr>
          <a:xfrm flipH="1">
            <a:off x="827585" y="6093298"/>
            <a:ext cx="288032" cy="288030"/>
          </a:xfrm>
          <a:prstGeom prst="rtTriangl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0" name="Rectangle 9"/>
          <p:cNvSpPr/>
          <p:nvPr userDrawn="1"/>
        </p:nvSpPr>
        <p:spPr>
          <a:xfrm rot="10800000">
            <a:off x="827585" y="6381328"/>
            <a:ext cx="8316416" cy="47667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title"/>
          </p:nvPr>
        </p:nvSpPr>
        <p:spPr/>
        <p:txBody>
          <a:bodyPr/>
          <a:lstStyle/>
          <a:p>
            <a:r>
              <a:rPr lang="fr-FR" smtClean="0"/>
              <a:t>Modifiez le style du titre</a:t>
            </a:r>
            <a:endParaRPr lang="en-US"/>
          </a:p>
        </p:txBody>
      </p:sp>
      <p:sp>
        <p:nvSpPr>
          <p:cNvPr id="3" name="Espace réservé du contenu 2"/>
          <p:cNvSpPr>
            <a:spLocks noGrp="1"/>
          </p:cNvSpPr>
          <p:nvPr userDrawn="1">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numéro de diapositive 5"/>
          <p:cNvSpPr>
            <a:spLocks noGrp="1"/>
          </p:cNvSpPr>
          <p:nvPr userDrawn="1">
            <p:ph type="sldNum" sz="quarter" idx="12"/>
          </p:nvPr>
        </p:nvSpPr>
        <p:spPr/>
        <p:txBody>
          <a:bodyPr/>
          <a:lstStyle/>
          <a:p>
            <a:fld id="{4F5037F2-DC85-406A-A4EA-1E681A25B4F8}" type="slidenum">
              <a:rPr lang="en-US" smtClean="0"/>
              <a:pPr/>
              <a:t>‹#›</a:t>
            </a:fld>
            <a:endParaRPr lang="en-US"/>
          </a:p>
        </p:txBody>
      </p:sp>
      <p:sp>
        <p:nvSpPr>
          <p:cNvPr id="13" name="Espace réservé de la date 3"/>
          <p:cNvSpPr>
            <a:spLocks noGrp="1"/>
          </p:cNvSpPr>
          <p:nvPr>
            <p:ph type="dt" sz="half" idx="10"/>
          </p:nvPr>
        </p:nvSpPr>
        <p:spPr>
          <a:xfrm>
            <a:off x="6706146" y="6430858"/>
            <a:ext cx="2133600" cy="365125"/>
          </a:xfrm>
        </p:spPr>
        <p:txBody>
          <a:bodyPr/>
          <a:lstStyle>
            <a:lvl1pPr algn="r">
              <a:defRPr/>
            </a:lvl1pPr>
          </a:lstStyle>
          <a:p>
            <a:r>
              <a:rPr lang="fr-FR" smtClean="0"/>
              <a:t>Your date comes here</a:t>
            </a:r>
            <a:endParaRPr lang="en-US" dirty="0"/>
          </a:p>
        </p:txBody>
      </p:sp>
      <p:sp>
        <p:nvSpPr>
          <p:cNvPr id="14" name="Espace réservé du pied de page 4"/>
          <p:cNvSpPr>
            <a:spLocks noGrp="1"/>
          </p:cNvSpPr>
          <p:nvPr>
            <p:ph type="ftr" sz="quarter" idx="11"/>
          </p:nvPr>
        </p:nvSpPr>
        <p:spPr>
          <a:xfrm>
            <a:off x="3664434" y="6430858"/>
            <a:ext cx="2895600" cy="365125"/>
          </a:xfrm>
        </p:spPr>
        <p:txBody>
          <a:bodyPr/>
          <a:lstStyle/>
          <a:p>
            <a:r>
              <a:rPr lang="en-US" dirty="0" smtClean="0"/>
              <a:t>Your footer comes here</a:t>
            </a:r>
            <a:endParaRPr lang="en-US" dirty="0"/>
          </a:p>
        </p:txBody>
      </p:sp>
    </p:spTree>
    <p:extLst>
      <p:ext uri="{BB962C8B-B14F-4D97-AF65-F5344CB8AC3E}">
        <p14:creationId xmlns:p14="http://schemas.microsoft.com/office/powerpoint/2010/main" val="1648664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2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Your date comes here</a:t>
            </a:r>
            <a:endParaRPr lang="en-US"/>
          </a:p>
        </p:txBody>
      </p:sp>
      <p:sp>
        <p:nvSpPr>
          <p:cNvPr id="5" name="Espace réservé du pied de page 4"/>
          <p:cNvSpPr>
            <a:spLocks noGrp="1"/>
          </p:cNvSpPr>
          <p:nvPr>
            <p:ph type="ftr" sz="quarter" idx="11"/>
          </p:nvPr>
        </p:nvSpPr>
        <p:spPr/>
        <p:txBody>
          <a:bodyPr/>
          <a:lstStyle/>
          <a:p>
            <a:r>
              <a:rPr lang="en-US" smtClean="0"/>
              <a:t>Your footer comes here</a:t>
            </a:r>
            <a:endParaRPr lang="en-US"/>
          </a:p>
        </p:txBody>
      </p:sp>
      <p:sp>
        <p:nvSpPr>
          <p:cNvPr id="6" name="Espace réservé du numéro de diapositive 5"/>
          <p:cNvSpPr>
            <a:spLocks noGrp="1"/>
          </p:cNvSpPr>
          <p:nvPr>
            <p:ph type="sldNum" sz="quarter" idx="12"/>
          </p:nvPr>
        </p:nvSpPr>
        <p:spPr/>
        <p:txBody>
          <a:bodyPr/>
          <a:lstStyle/>
          <a:p>
            <a:fld id="{4F5037F2-DC85-406A-A4EA-1E681A25B4F8}" type="slidenum">
              <a:rPr lang="en-US" smtClean="0"/>
              <a:pPr/>
              <a:t>‹#›</a:t>
            </a:fld>
            <a:endParaRPr lang="en-US"/>
          </a:p>
        </p:txBody>
      </p:sp>
      <p:sp>
        <p:nvSpPr>
          <p:cNvPr id="11" name="Triangle rectangle 10"/>
          <p:cNvSpPr/>
          <p:nvPr userDrawn="1"/>
        </p:nvSpPr>
        <p:spPr>
          <a:xfrm rot="16200000" flipH="1">
            <a:off x="827584" y="2886610"/>
            <a:ext cx="288032" cy="288030"/>
          </a:xfrm>
          <a:prstGeom prst="rtTriangle">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692696"/>
            <a:ext cx="8316416" cy="219391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14" name="Triangle rectangle 13"/>
          <p:cNvSpPr/>
          <p:nvPr userDrawn="1"/>
        </p:nvSpPr>
        <p:spPr>
          <a:xfrm rot="16200000" flipH="1">
            <a:off x="827584" y="5079561"/>
            <a:ext cx="288032" cy="288030"/>
          </a:xfrm>
          <a:prstGeom prst="rtTriangle">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Rectangle 14"/>
          <p:cNvSpPr/>
          <p:nvPr userDrawn="1"/>
        </p:nvSpPr>
        <p:spPr>
          <a:xfrm>
            <a:off x="827584" y="4110573"/>
            <a:ext cx="8316416" cy="96898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ctrTitle" hasCustomPrompt="1"/>
          </p:nvPr>
        </p:nvSpPr>
        <p:spPr>
          <a:xfrm>
            <a:off x="1403349" y="1054638"/>
            <a:ext cx="7416801" cy="1470025"/>
          </a:xfrm>
        </p:spPr>
        <p:txBody>
          <a:bodyPr/>
          <a:lstStyle/>
          <a:p>
            <a:r>
              <a:rPr lang="en-US" noProof="0" dirty="0" smtClean="0"/>
              <a:t>Click to edit Master title style</a:t>
            </a:r>
            <a:endParaRPr lang="en-US" dirty="0"/>
          </a:p>
        </p:txBody>
      </p:sp>
      <p:sp>
        <p:nvSpPr>
          <p:cNvPr id="3" name="Sous-titre 2"/>
          <p:cNvSpPr>
            <a:spLocks noGrp="1"/>
          </p:cNvSpPr>
          <p:nvPr userDrawn="1">
            <p:ph type="subTitle" idx="1" hasCustomPrompt="1"/>
          </p:nvPr>
        </p:nvSpPr>
        <p:spPr>
          <a:xfrm>
            <a:off x="1115615" y="4218302"/>
            <a:ext cx="5688633" cy="753525"/>
          </a:xfrm>
        </p:spPr>
        <p:txBody>
          <a:bodyPr anchor="ctr">
            <a:noAutofit/>
          </a:bodyPr>
          <a:lstStyle>
            <a:lvl1pPr marL="0" indent="0" algn="ctr">
              <a:buNone/>
              <a:defRPr sz="2000">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smtClean="0"/>
              <a:t>Click to edit Master subtitle style</a:t>
            </a:r>
            <a:endParaRPr lang="en-US" dirty="0"/>
          </a:p>
        </p:txBody>
      </p:sp>
      <p:sp>
        <p:nvSpPr>
          <p:cNvPr id="16" name="Rectangle 15"/>
          <p:cNvSpPr/>
          <p:nvPr userDrawn="1"/>
        </p:nvSpPr>
        <p:spPr>
          <a:xfrm>
            <a:off x="7164288" y="3789040"/>
            <a:ext cx="1545881" cy="1545881"/>
          </a:xfrm>
          <a:prstGeom prst="rect">
            <a:avLst/>
          </a:prstGeom>
          <a:solidFill>
            <a:schemeClr val="bg1"/>
          </a:solidFill>
          <a:ln w="152400">
            <a:solidFill>
              <a:schemeClr val="bg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8969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sp>
        <p:nvSpPr>
          <p:cNvPr id="11" name="Triangle rectangle 10"/>
          <p:cNvSpPr/>
          <p:nvPr userDrawn="1"/>
        </p:nvSpPr>
        <p:spPr>
          <a:xfrm rot="16200000" flipH="1">
            <a:off x="827584" y="1446450"/>
            <a:ext cx="288032" cy="288030"/>
          </a:xfrm>
          <a:prstGeom prst="rtTriangle">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188640"/>
            <a:ext cx="8316416" cy="1257807"/>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9" name="Triangle rectangle 8"/>
          <p:cNvSpPr/>
          <p:nvPr userDrawn="1"/>
        </p:nvSpPr>
        <p:spPr>
          <a:xfrm flipH="1">
            <a:off x="827585" y="6093298"/>
            <a:ext cx="288032" cy="288030"/>
          </a:xfrm>
          <a:prstGeom prst="rtTriangle">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0" name="Rectangle 9"/>
          <p:cNvSpPr/>
          <p:nvPr userDrawn="1"/>
        </p:nvSpPr>
        <p:spPr>
          <a:xfrm rot="10800000">
            <a:off x="827585" y="6381328"/>
            <a:ext cx="8316416" cy="476672"/>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title"/>
          </p:nvPr>
        </p:nvSpPr>
        <p:spPr/>
        <p:txBody>
          <a:bodyPr/>
          <a:lstStyle/>
          <a:p>
            <a:r>
              <a:rPr lang="fr-FR" smtClean="0"/>
              <a:t>Modifiez le style du titre</a:t>
            </a:r>
            <a:endParaRPr lang="en-US"/>
          </a:p>
        </p:txBody>
      </p:sp>
      <p:sp>
        <p:nvSpPr>
          <p:cNvPr id="3" name="Espace réservé du contenu 2"/>
          <p:cNvSpPr>
            <a:spLocks noGrp="1"/>
          </p:cNvSpPr>
          <p:nvPr userDrawn="1">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numéro de diapositive 5"/>
          <p:cNvSpPr>
            <a:spLocks noGrp="1"/>
          </p:cNvSpPr>
          <p:nvPr userDrawn="1">
            <p:ph type="sldNum" sz="quarter" idx="12"/>
          </p:nvPr>
        </p:nvSpPr>
        <p:spPr/>
        <p:txBody>
          <a:bodyPr/>
          <a:lstStyle/>
          <a:p>
            <a:fld id="{4F5037F2-DC85-406A-A4EA-1E681A25B4F8}" type="slidenum">
              <a:rPr lang="en-US" smtClean="0"/>
              <a:pPr/>
              <a:t>‹#›</a:t>
            </a:fld>
            <a:endParaRPr lang="en-US"/>
          </a:p>
        </p:txBody>
      </p:sp>
      <p:sp>
        <p:nvSpPr>
          <p:cNvPr id="13" name="Espace réservé de la date 3"/>
          <p:cNvSpPr>
            <a:spLocks noGrp="1"/>
          </p:cNvSpPr>
          <p:nvPr>
            <p:ph type="dt" sz="half" idx="10"/>
          </p:nvPr>
        </p:nvSpPr>
        <p:spPr>
          <a:xfrm>
            <a:off x="6706146" y="6430858"/>
            <a:ext cx="2133600" cy="365125"/>
          </a:xfrm>
        </p:spPr>
        <p:txBody>
          <a:bodyPr/>
          <a:lstStyle>
            <a:lvl1pPr algn="r">
              <a:defRPr/>
            </a:lvl1pPr>
          </a:lstStyle>
          <a:p>
            <a:r>
              <a:rPr lang="fr-FR" smtClean="0"/>
              <a:t>Your date comes here</a:t>
            </a:r>
            <a:endParaRPr lang="en-US" dirty="0"/>
          </a:p>
        </p:txBody>
      </p:sp>
      <p:sp>
        <p:nvSpPr>
          <p:cNvPr id="14" name="Espace réservé du pied de page 4"/>
          <p:cNvSpPr>
            <a:spLocks noGrp="1"/>
          </p:cNvSpPr>
          <p:nvPr>
            <p:ph type="ftr" sz="quarter" idx="11"/>
          </p:nvPr>
        </p:nvSpPr>
        <p:spPr>
          <a:xfrm>
            <a:off x="3664434" y="6430858"/>
            <a:ext cx="2895600" cy="365125"/>
          </a:xfrm>
        </p:spPr>
        <p:txBody>
          <a:bodyPr/>
          <a:lstStyle/>
          <a:p>
            <a:r>
              <a:rPr lang="en-US" dirty="0" smtClean="0"/>
              <a:t>Your footer comes here</a:t>
            </a:r>
            <a:endParaRPr lang="en-US" dirty="0"/>
          </a:p>
        </p:txBody>
      </p:sp>
    </p:spTree>
    <p:extLst>
      <p:ext uri="{BB962C8B-B14F-4D97-AF65-F5344CB8AC3E}">
        <p14:creationId xmlns:p14="http://schemas.microsoft.com/office/powerpoint/2010/main" val="3238439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3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Your date comes here</a:t>
            </a:r>
            <a:endParaRPr lang="en-US"/>
          </a:p>
        </p:txBody>
      </p:sp>
      <p:sp>
        <p:nvSpPr>
          <p:cNvPr id="5" name="Espace réservé du pied de page 4"/>
          <p:cNvSpPr>
            <a:spLocks noGrp="1"/>
          </p:cNvSpPr>
          <p:nvPr>
            <p:ph type="ftr" sz="quarter" idx="11"/>
          </p:nvPr>
        </p:nvSpPr>
        <p:spPr/>
        <p:txBody>
          <a:bodyPr/>
          <a:lstStyle/>
          <a:p>
            <a:r>
              <a:rPr lang="en-US" smtClean="0"/>
              <a:t>Your footer comes here</a:t>
            </a:r>
            <a:endParaRPr lang="en-US"/>
          </a:p>
        </p:txBody>
      </p:sp>
      <p:sp>
        <p:nvSpPr>
          <p:cNvPr id="6" name="Espace réservé du numéro de diapositive 5"/>
          <p:cNvSpPr>
            <a:spLocks noGrp="1"/>
          </p:cNvSpPr>
          <p:nvPr>
            <p:ph type="sldNum" sz="quarter" idx="12"/>
          </p:nvPr>
        </p:nvSpPr>
        <p:spPr/>
        <p:txBody>
          <a:bodyPr/>
          <a:lstStyle/>
          <a:p>
            <a:fld id="{4F5037F2-DC85-406A-A4EA-1E681A25B4F8}" type="slidenum">
              <a:rPr lang="en-US" smtClean="0"/>
              <a:pPr/>
              <a:t>‹#›</a:t>
            </a:fld>
            <a:endParaRPr lang="en-US"/>
          </a:p>
        </p:txBody>
      </p:sp>
      <p:sp>
        <p:nvSpPr>
          <p:cNvPr id="11" name="Triangle rectangle 10"/>
          <p:cNvSpPr/>
          <p:nvPr userDrawn="1"/>
        </p:nvSpPr>
        <p:spPr>
          <a:xfrm rot="16200000" flipH="1">
            <a:off x="827584" y="2886610"/>
            <a:ext cx="288032" cy="288030"/>
          </a:xfrm>
          <a:prstGeom prst="rtTriangle">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692696"/>
            <a:ext cx="8316416" cy="219391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14" name="Triangle rectangle 13"/>
          <p:cNvSpPr/>
          <p:nvPr userDrawn="1"/>
        </p:nvSpPr>
        <p:spPr>
          <a:xfrm rot="16200000" flipH="1">
            <a:off x="827584" y="5079561"/>
            <a:ext cx="288032" cy="288030"/>
          </a:xfrm>
          <a:prstGeom prst="rtTriangle">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Rectangle 14"/>
          <p:cNvSpPr/>
          <p:nvPr userDrawn="1"/>
        </p:nvSpPr>
        <p:spPr>
          <a:xfrm>
            <a:off x="827584" y="4110573"/>
            <a:ext cx="8316416" cy="96898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ctrTitle" hasCustomPrompt="1"/>
          </p:nvPr>
        </p:nvSpPr>
        <p:spPr>
          <a:xfrm>
            <a:off x="1403349" y="1054638"/>
            <a:ext cx="7416801" cy="1470025"/>
          </a:xfrm>
        </p:spPr>
        <p:txBody>
          <a:bodyPr/>
          <a:lstStyle/>
          <a:p>
            <a:r>
              <a:rPr lang="en-US" noProof="0" dirty="0" smtClean="0"/>
              <a:t>Click to edit Master title style</a:t>
            </a:r>
            <a:endParaRPr lang="en-US" dirty="0"/>
          </a:p>
        </p:txBody>
      </p:sp>
      <p:sp>
        <p:nvSpPr>
          <p:cNvPr id="3" name="Sous-titre 2"/>
          <p:cNvSpPr>
            <a:spLocks noGrp="1"/>
          </p:cNvSpPr>
          <p:nvPr userDrawn="1">
            <p:ph type="subTitle" idx="1" hasCustomPrompt="1"/>
          </p:nvPr>
        </p:nvSpPr>
        <p:spPr>
          <a:xfrm>
            <a:off x="1115615" y="4218302"/>
            <a:ext cx="5688633" cy="753525"/>
          </a:xfrm>
        </p:spPr>
        <p:txBody>
          <a:bodyPr anchor="ctr">
            <a:noAutofit/>
          </a:bodyPr>
          <a:lstStyle>
            <a:lvl1pPr marL="0" indent="0" algn="ctr">
              <a:buNone/>
              <a:defRPr sz="2000">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smtClean="0"/>
              <a:t>Click to edit Master subtitle style</a:t>
            </a:r>
            <a:endParaRPr lang="en-US" dirty="0"/>
          </a:p>
        </p:txBody>
      </p:sp>
      <p:sp>
        <p:nvSpPr>
          <p:cNvPr id="16" name="Rectangle 15"/>
          <p:cNvSpPr/>
          <p:nvPr userDrawn="1"/>
        </p:nvSpPr>
        <p:spPr>
          <a:xfrm>
            <a:off x="7164288" y="3789040"/>
            <a:ext cx="1545881" cy="1545881"/>
          </a:xfrm>
          <a:prstGeom prst="rect">
            <a:avLst/>
          </a:prstGeom>
          <a:solidFill>
            <a:schemeClr val="bg1"/>
          </a:solidFill>
          <a:ln w="152400">
            <a:solidFill>
              <a:schemeClr val="bg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5454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Titre et contenu">
    <p:spTree>
      <p:nvGrpSpPr>
        <p:cNvPr id="1" name=""/>
        <p:cNvGrpSpPr/>
        <p:nvPr/>
      </p:nvGrpSpPr>
      <p:grpSpPr>
        <a:xfrm>
          <a:off x="0" y="0"/>
          <a:ext cx="0" cy="0"/>
          <a:chOff x="0" y="0"/>
          <a:chExt cx="0" cy="0"/>
        </a:xfrm>
      </p:grpSpPr>
      <p:sp>
        <p:nvSpPr>
          <p:cNvPr id="11" name="Triangle rectangle 10"/>
          <p:cNvSpPr/>
          <p:nvPr userDrawn="1"/>
        </p:nvSpPr>
        <p:spPr>
          <a:xfrm rot="16200000" flipH="1">
            <a:off x="827584" y="1446450"/>
            <a:ext cx="288032" cy="288030"/>
          </a:xfrm>
          <a:prstGeom prst="rtTriangle">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188640"/>
            <a:ext cx="8316416" cy="125780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9" name="Triangle rectangle 8"/>
          <p:cNvSpPr/>
          <p:nvPr userDrawn="1"/>
        </p:nvSpPr>
        <p:spPr>
          <a:xfrm flipH="1">
            <a:off x="827585" y="6093298"/>
            <a:ext cx="288032" cy="288030"/>
          </a:xfrm>
          <a:prstGeom prst="rtTriangle">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0" name="Rectangle 9"/>
          <p:cNvSpPr/>
          <p:nvPr userDrawn="1"/>
        </p:nvSpPr>
        <p:spPr>
          <a:xfrm rot="10800000">
            <a:off x="827585" y="6381328"/>
            <a:ext cx="8316416" cy="47667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title"/>
          </p:nvPr>
        </p:nvSpPr>
        <p:spPr/>
        <p:txBody>
          <a:bodyPr/>
          <a:lstStyle/>
          <a:p>
            <a:r>
              <a:rPr lang="fr-FR" smtClean="0"/>
              <a:t>Modifiez le style du titre</a:t>
            </a:r>
            <a:endParaRPr lang="en-US"/>
          </a:p>
        </p:txBody>
      </p:sp>
      <p:sp>
        <p:nvSpPr>
          <p:cNvPr id="3" name="Espace réservé du contenu 2"/>
          <p:cNvSpPr>
            <a:spLocks noGrp="1"/>
          </p:cNvSpPr>
          <p:nvPr userDrawn="1">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numéro de diapositive 5"/>
          <p:cNvSpPr>
            <a:spLocks noGrp="1"/>
          </p:cNvSpPr>
          <p:nvPr userDrawn="1">
            <p:ph type="sldNum" sz="quarter" idx="12"/>
          </p:nvPr>
        </p:nvSpPr>
        <p:spPr/>
        <p:txBody>
          <a:bodyPr/>
          <a:lstStyle/>
          <a:p>
            <a:fld id="{4F5037F2-DC85-406A-A4EA-1E681A25B4F8}" type="slidenum">
              <a:rPr lang="en-US" smtClean="0"/>
              <a:pPr/>
              <a:t>‹#›</a:t>
            </a:fld>
            <a:endParaRPr lang="en-US"/>
          </a:p>
        </p:txBody>
      </p:sp>
      <p:sp>
        <p:nvSpPr>
          <p:cNvPr id="13" name="Espace réservé de la date 3"/>
          <p:cNvSpPr>
            <a:spLocks noGrp="1"/>
          </p:cNvSpPr>
          <p:nvPr>
            <p:ph type="dt" sz="half" idx="10"/>
          </p:nvPr>
        </p:nvSpPr>
        <p:spPr>
          <a:xfrm>
            <a:off x="6706146" y="6430858"/>
            <a:ext cx="2133600" cy="365125"/>
          </a:xfrm>
        </p:spPr>
        <p:txBody>
          <a:bodyPr/>
          <a:lstStyle>
            <a:lvl1pPr algn="r">
              <a:defRPr/>
            </a:lvl1pPr>
          </a:lstStyle>
          <a:p>
            <a:r>
              <a:rPr lang="fr-FR" smtClean="0"/>
              <a:t>Your date comes here</a:t>
            </a:r>
            <a:endParaRPr lang="en-US" dirty="0"/>
          </a:p>
        </p:txBody>
      </p:sp>
      <p:sp>
        <p:nvSpPr>
          <p:cNvPr id="14" name="Espace réservé du pied de page 4"/>
          <p:cNvSpPr>
            <a:spLocks noGrp="1"/>
          </p:cNvSpPr>
          <p:nvPr>
            <p:ph type="ftr" sz="quarter" idx="11"/>
          </p:nvPr>
        </p:nvSpPr>
        <p:spPr>
          <a:xfrm>
            <a:off x="3664434" y="6430858"/>
            <a:ext cx="2895600" cy="365125"/>
          </a:xfrm>
        </p:spPr>
        <p:txBody>
          <a:bodyPr/>
          <a:lstStyle/>
          <a:p>
            <a:r>
              <a:rPr lang="en-US" dirty="0" smtClean="0"/>
              <a:t>Your footer comes here</a:t>
            </a:r>
            <a:endParaRPr lang="en-US" dirty="0"/>
          </a:p>
        </p:txBody>
      </p:sp>
    </p:spTree>
    <p:extLst>
      <p:ext uri="{BB962C8B-B14F-4D97-AF65-F5344CB8AC3E}">
        <p14:creationId xmlns:p14="http://schemas.microsoft.com/office/powerpoint/2010/main" val="143257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4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Your date comes here</a:t>
            </a:r>
            <a:endParaRPr lang="en-US"/>
          </a:p>
        </p:txBody>
      </p:sp>
      <p:sp>
        <p:nvSpPr>
          <p:cNvPr id="5" name="Espace réservé du pied de page 4"/>
          <p:cNvSpPr>
            <a:spLocks noGrp="1"/>
          </p:cNvSpPr>
          <p:nvPr>
            <p:ph type="ftr" sz="quarter" idx="11"/>
          </p:nvPr>
        </p:nvSpPr>
        <p:spPr/>
        <p:txBody>
          <a:bodyPr/>
          <a:lstStyle/>
          <a:p>
            <a:r>
              <a:rPr lang="en-US" smtClean="0"/>
              <a:t>Your footer comes here</a:t>
            </a:r>
            <a:endParaRPr lang="en-US"/>
          </a:p>
        </p:txBody>
      </p:sp>
      <p:sp>
        <p:nvSpPr>
          <p:cNvPr id="6" name="Espace réservé du numéro de diapositive 5"/>
          <p:cNvSpPr>
            <a:spLocks noGrp="1"/>
          </p:cNvSpPr>
          <p:nvPr>
            <p:ph type="sldNum" sz="quarter" idx="12"/>
          </p:nvPr>
        </p:nvSpPr>
        <p:spPr/>
        <p:txBody>
          <a:bodyPr/>
          <a:lstStyle/>
          <a:p>
            <a:fld id="{4F5037F2-DC85-406A-A4EA-1E681A25B4F8}" type="slidenum">
              <a:rPr lang="en-US" smtClean="0"/>
              <a:pPr/>
              <a:t>‹#›</a:t>
            </a:fld>
            <a:endParaRPr lang="en-US"/>
          </a:p>
        </p:txBody>
      </p:sp>
      <p:sp>
        <p:nvSpPr>
          <p:cNvPr id="11" name="Triangle rectangle 10"/>
          <p:cNvSpPr/>
          <p:nvPr userDrawn="1"/>
        </p:nvSpPr>
        <p:spPr>
          <a:xfrm rot="16200000" flipH="1">
            <a:off x="827584" y="2886610"/>
            <a:ext cx="288032" cy="288030"/>
          </a:xfrm>
          <a:prstGeom prst="rtTriangle">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Rectangle 11"/>
          <p:cNvSpPr/>
          <p:nvPr userDrawn="1"/>
        </p:nvSpPr>
        <p:spPr>
          <a:xfrm>
            <a:off x="827584" y="692696"/>
            <a:ext cx="8316416" cy="219391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14" name="Triangle rectangle 13"/>
          <p:cNvSpPr/>
          <p:nvPr userDrawn="1"/>
        </p:nvSpPr>
        <p:spPr>
          <a:xfrm rot="16200000" flipH="1">
            <a:off x="827584" y="5079561"/>
            <a:ext cx="288032" cy="288030"/>
          </a:xfrm>
          <a:prstGeom prst="rtTriangle">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Rectangle 14"/>
          <p:cNvSpPr/>
          <p:nvPr userDrawn="1"/>
        </p:nvSpPr>
        <p:spPr>
          <a:xfrm>
            <a:off x="827584" y="4110573"/>
            <a:ext cx="8316416" cy="96898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0" rtlCol="0" anchor="ctr"/>
          <a:lstStyle/>
          <a:p>
            <a:pPr lvl="0"/>
            <a:endParaRPr lang="en-US" sz="2400" b="1" cap="small" baseline="0" dirty="0" smtClean="0">
              <a:effectLst>
                <a:outerShdw blurRad="38100" dist="38100" dir="2700000" algn="tl">
                  <a:srgbClr val="000000">
                    <a:alpha val="43137"/>
                  </a:srgbClr>
                </a:outerShdw>
              </a:effectLst>
            </a:endParaRPr>
          </a:p>
        </p:txBody>
      </p:sp>
      <p:sp>
        <p:nvSpPr>
          <p:cNvPr id="2" name="Titre 1"/>
          <p:cNvSpPr>
            <a:spLocks noGrp="1"/>
          </p:cNvSpPr>
          <p:nvPr userDrawn="1">
            <p:ph type="ctrTitle" hasCustomPrompt="1"/>
          </p:nvPr>
        </p:nvSpPr>
        <p:spPr>
          <a:xfrm>
            <a:off x="1403349" y="1054638"/>
            <a:ext cx="7416801" cy="1470025"/>
          </a:xfrm>
        </p:spPr>
        <p:txBody>
          <a:bodyPr/>
          <a:lstStyle/>
          <a:p>
            <a:r>
              <a:rPr lang="en-US" noProof="0" dirty="0" smtClean="0"/>
              <a:t>Click to edit Master title style</a:t>
            </a:r>
            <a:endParaRPr lang="en-US" dirty="0"/>
          </a:p>
        </p:txBody>
      </p:sp>
      <p:sp>
        <p:nvSpPr>
          <p:cNvPr id="3" name="Sous-titre 2"/>
          <p:cNvSpPr>
            <a:spLocks noGrp="1"/>
          </p:cNvSpPr>
          <p:nvPr userDrawn="1">
            <p:ph type="subTitle" idx="1" hasCustomPrompt="1"/>
          </p:nvPr>
        </p:nvSpPr>
        <p:spPr>
          <a:xfrm>
            <a:off x="1115615" y="4218302"/>
            <a:ext cx="5688633" cy="753525"/>
          </a:xfrm>
        </p:spPr>
        <p:txBody>
          <a:bodyPr anchor="ctr">
            <a:noAutofit/>
          </a:bodyPr>
          <a:lstStyle>
            <a:lvl1pPr marL="0" indent="0" algn="ctr">
              <a:buNone/>
              <a:defRPr sz="2000">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smtClean="0"/>
              <a:t>Click to edit Master subtitle style</a:t>
            </a:r>
            <a:endParaRPr lang="en-US" dirty="0"/>
          </a:p>
        </p:txBody>
      </p:sp>
      <p:sp>
        <p:nvSpPr>
          <p:cNvPr id="16" name="Rectangle 15"/>
          <p:cNvSpPr/>
          <p:nvPr userDrawn="1"/>
        </p:nvSpPr>
        <p:spPr>
          <a:xfrm>
            <a:off x="7164288" y="3789040"/>
            <a:ext cx="1545881" cy="1545881"/>
          </a:xfrm>
          <a:prstGeom prst="rect">
            <a:avLst/>
          </a:prstGeom>
          <a:solidFill>
            <a:schemeClr val="bg1"/>
          </a:solidFill>
          <a:ln w="152400">
            <a:solidFill>
              <a:schemeClr val="bg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34285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115616" cy="6858000"/>
          </a:xfrm>
          <a:prstGeom prst="rect">
            <a:avLst/>
          </a:prstGeom>
          <a:gradFill flip="none" rotWithShape="1">
            <a:gsLst>
              <a:gs pos="0">
                <a:schemeClr val="bg1">
                  <a:lumMod val="65000"/>
                </a:schemeClr>
              </a:gs>
              <a:gs pos="10000">
                <a:schemeClr val="bg2">
                  <a:shade val="67500"/>
                  <a:satMod val="115000"/>
                </a:schemeClr>
              </a:gs>
              <a:gs pos="100000">
                <a:schemeClr val="bg2">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Espace réservé du titre 1"/>
          <p:cNvSpPr>
            <a:spLocks noGrp="1"/>
          </p:cNvSpPr>
          <p:nvPr userDrawn="1">
            <p:ph type="title"/>
          </p:nvPr>
        </p:nvSpPr>
        <p:spPr>
          <a:xfrm>
            <a:off x="1403350" y="349491"/>
            <a:ext cx="7416800" cy="93610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Espace réservé du texte 2"/>
          <p:cNvSpPr>
            <a:spLocks noGrp="1"/>
          </p:cNvSpPr>
          <p:nvPr userDrawn="1">
            <p:ph type="body" idx="1"/>
          </p:nvPr>
        </p:nvSpPr>
        <p:spPr>
          <a:xfrm>
            <a:off x="1403350" y="1600200"/>
            <a:ext cx="7416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4" name="Espace réservé de la date 3"/>
          <p:cNvSpPr>
            <a:spLocks noGrp="1"/>
          </p:cNvSpPr>
          <p:nvPr userDrawn="1">
            <p:ph type="dt" sz="half" idx="2"/>
          </p:nvPr>
        </p:nvSpPr>
        <p:spPr>
          <a:xfrm>
            <a:off x="6706146" y="6430858"/>
            <a:ext cx="2133600" cy="365125"/>
          </a:xfrm>
          <a:prstGeom prst="rect">
            <a:avLst/>
          </a:prstGeom>
        </p:spPr>
        <p:txBody>
          <a:bodyPr vert="horz" lIns="91440" tIns="45720" rIns="91440" bIns="45720" rtlCol="0" anchor="ctr"/>
          <a:lstStyle>
            <a:lvl1pPr algn="l">
              <a:defRPr sz="1200">
                <a:solidFill>
                  <a:schemeClr val="bg1"/>
                </a:solidFill>
                <a:effectLst>
                  <a:outerShdw blurRad="38100" dist="38100" dir="2700000" algn="tl">
                    <a:srgbClr val="000000">
                      <a:alpha val="43137"/>
                    </a:srgbClr>
                  </a:outerShdw>
                </a:effectLst>
              </a:defRPr>
            </a:lvl1pPr>
          </a:lstStyle>
          <a:p>
            <a:r>
              <a:rPr lang="fr-FR" smtClean="0"/>
              <a:t>Your date comes here</a:t>
            </a:r>
            <a:endParaRPr lang="en-US"/>
          </a:p>
        </p:txBody>
      </p:sp>
      <p:sp>
        <p:nvSpPr>
          <p:cNvPr id="5" name="Espace réservé du pied de page 4"/>
          <p:cNvSpPr>
            <a:spLocks noGrp="1"/>
          </p:cNvSpPr>
          <p:nvPr userDrawn="1">
            <p:ph type="ftr" sz="quarter" idx="3"/>
          </p:nvPr>
        </p:nvSpPr>
        <p:spPr>
          <a:xfrm>
            <a:off x="3664434" y="6430858"/>
            <a:ext cx="2895600" cy="365125"/>
          </a:xfrm>
          <a:prstGeom prst="rect">
            <a:avLst/>
          </a:prstGeom>
        </p:spPr>
        <p:txBody>
          <a:bodyPr vert="horz" lIns="91440" tIns="45720" rIns="91440" bIns="45720" rtlCol="0" anchor="ctr"/>
          <a:lstStyle>
            <a:lvl1pPr algn="ctr">
              <a:defRPr sz="1200">
                <a:solidFill>
                  <a:schemeClr val="bg1"/>
                </a:solidFill>
                <a:effectLst>
                  <a:outerShdw blurRad="38100" dist="38100" dir="2700000" algn="tl">
                    <a:srgbClr val="000000">
                      <a:alpha val="43137"/>
                    </a:srgbClr>
                  </a:outerShdw>
                </a:effectLst>
              </a:defRPr>
            </a:lvl1pPr>
          </a:lstStyle>
          <a:p>
            <a:r>
              <a:rPr lang="en-US" smtClean="0"/>
              <a:t>Your footer comes here</a:t>
            </a:r>
            <a:endParaRPr lang="en-US"/>
          </a:p>
        </p:txBody>
      </p:sp>
      <p:sp>
        <p:nvSpPr>
          <p:cNvPr id="6" name="Espace réservé du numéro de diapositive 5"/>
          <p:cNvSpPr>
            <a:spLocks noGrp="1"/>
          </p:cNvSpPr>
          <p:nvPr userDrawn="1">
            <p:ph type="sldNum" sz="quarter" idx="4"/>
          </p:nvPr>
        </p:nvSpPr>
        <p:spPr>
          <a:xfrm>
            <a:off x="1384722" y="6430858"/>
            <a:ext cx="2133600" cy="365125"/>
          </a:xfrm>
          <a:prstGeom prst="rect">
            <a:avLst/>
          </a:prstGeom>
        </p:spPr>
        <p:txBody>
          <a:bodyPr vert="horz" lIns="91440" tIns="45720" rIns="91440" bIns="45720" rtlCol="0" anchor="ctr"/>
          <a:lstStyle>
            <a:lvl1pPr algn="l">
              <a:defRPr sz="1200">
                <a:solidFill>
                  <a:schemeClr val="bg1"/>
                </a:solidFill>
                <a:effectLst>
                  <a:outerShdw blurRad="38100" dist="38100" dir="2700000" algn="tl">
                    <a:srgbClr val="000000">
                      <a:alpha val="43137"/>
                    </a:srgbClr>
                  </a:outerShdw>
                </a:effectLst>
              </a:defRPr>
            </a:lvl1pPr>
          </a:lstStyle>
          <a:p>
            <a:fld id="{4F5037F2-DC85-406A-A4EA-1E681A25B4F8}" type="slidenum">
              <a:rPr lang="en-US" smtClean="0"/>
              <a:pPr/>
              <a:t>‹#›</a:t>
            </a:fld>
            <a:endParaRPr lang="en-US"/>
          </a:p>
        </p:txBody>
      </p:sp>
    </p:spTree>
    <p:extLst>
      <p:ext uri="{BB962C8B-B14F-4D97-AF65-F5344CB8AC3E}">
        <p14:creationId xmlns:p14="http://schemas.microsoft.com/office/powerpoint/2010/main" val="22949257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03" r:id="rId13"/>
  </p:sldLayoutIdLst>
  <p:hf hdr="0"/>
  <p:txStyles>
    <p:titleStyle>
      <a:lvl1pPr algn="ctr" defTabSz="914400" rtl="0" eaLnBrk="1" latinLnBrk="0" hangingPunct="1">
        <a:spcBef>
          <a:spcPct val="0"/>
        </a:spcBef>
        <a:buNone/>
        <a:defRPr sz="3200" b="1" kern="1200">
          <a:solidFill>
            <a:schemeClr val="bg1"/>
          </a:solidFill>
          <a:effectLst>
            <a:outerShdw blurRad="38100" dist="38100" dir="2700000" algn="tl">
              <a:srgbClr val="000000">
                <a:alpha val="43137"/>
              </a:srgbClr>
            </a:outerShdw>
          </a:effectLst>
          <a:latin typeface="Helvetica" pitchFamily="2" charset="0"/>
          <a:ea typeface="Helvetica" pitchFamily="2" charset="0"/>
          <a:cs typeface="Helvetica"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en-US" dirty="0" err="1" smtClean="0"/>
              <a:t>SoCG</a:t>
            </a:r>
            <a:r>
              <a:rPr lang="en-US" dirty="0" smtClean="0"/>
              <a:t> 2012 </a:t>
            </a:r>
            <a:br>
              <a:rPr lang="en-US" dirty="0" smtClean="0"/>
            </a:br>
            <a:r>
              <a:rPr lang="en-US" dirty="0" smtClean="0"/>
              <a:t>Program </a:t>
            </a:r>
            <a:r>
              <a:rPr lang="en-US" dirty="0" err="1" smtClean="0"/>
              <a:t>Commitee</a:t>
            </a:r>
            <a:r>
              <a:rPr lang="en-US" dirty="0" smtClean="0"/>
              <a:t> Report</a:t>
            </a:r>
            <a:endParaRPr lang="en-US" dirty="0"/>
          </a:p>
        </p:txBody>
      </p:sp>
      <p:sp>
        <p:nvSpPr>
          <p:cNvPr id="2" name="Sous-titre 1"/>
          <p:cNvSpPr>
            <a:spLocks noGrp="1"/>
          </p:cNvSpPr>
          <p:nvPr>
            <p:ph type="subTitle" idx="1"/>
          </p:nvPr>
        </p:nvSpPr>
        <p:spPr>
          <a:xfrm>
            <a:off x="981617" y="4218302"/>
            <a:ext cx="6400800" cy="753525"/>
          </a:xfrm>
        </p:spPr>
        <p:txBody>
          <a:bodyPr/>
          <a:lstStyle/>
          <a:p>
            <a:r>
              <a:rPr lang="en-US" dirty="0" err="1" smtClean="0"/>
              <a:t>Tamal</a:t>
            </a:r>
            <a:r>
              <a:rPr lang="en-US" dirty="0" smtClean="0"/>
              <a:t> </a:t>
            </a:r>
            <a:r>
              <a:rPr lang="en-US" dirty="0" err="1" smtClean="0"/>
              <a:t>Dey</a:t>
            </a:r>
            <a:r>
              <a:rPr lang="en-US" dirty="0" smtClean="0"/>
              <a:t> and Sue </a:t>
            </a:r>
            <a:r>
              <a:rPr lang="en-US" dirty="0" err="1" smtClean="0"/>
              <a:t>Whitesides</a:t>
            </a:r>
            <a:r>
              <a:rPr lang="en-US" dirty="0" smtClean="0"/>
              <a:t> (Co-chairs)</a:t>
            </a:r>
            <a:endParaRPr lang="en-US" dirty="0"/>
          </a:p>
        </p:txBody>
      </p:sp>
      <p:sp>
        <p:nvSpPr>
          <p:cNvPr id="6" name="Rectangle 5"/>
          <p:cNvSpPr/>
          <p:nvPr/>
        </p:nvSpPr>
        <p:spPr>
          <a:xfrm>
            <a:off x="7236296" y="3890372"/>
            <a:ext cx="1440160" cy="1323439"/>
          </a:xfrm>
          <a:prstGeom prst="rect">
            <a:avLst/>
          </a:prstGeom>
        </p:spPr>
        <p:txBody>
          <a:bodyPr wrap="square">
            <a:spAutoFit/>
          </a:bodyPr>
          <a:lstStyle/>
          <a:p>
            <a:pPr lvl="0" algn="ctr"/>
            <a:r>
              <a:rPr lang="en-US" sz="2400" dirty="0" smtClean="0">
                <a:solidFill>
                  <a:prstClr val="black"/>
                </a:solidFill>
                <a:latin typeface="Aharoni" pitchFamily="2" charset="-79"/>
                <a:cs typeface="Aharoni" pitchFamily="2" charset="-79"/>
              </a:rPr>
              <a:t>28</a:t>
            </a:r>
            <a:r>
              <a:rPr lang="en-US" sz="1400" dirty="0" smtClean="0">
                <a:solidFill>
                  <a:prstClr val="black"/>
                </a:solidFill>
                <a:latin typeface="Aharoni" pitchFamily="2" charset="-79"/>
                <a:cs typeface="Aharoni" pitchFamily="2" charset="-79"/>
              </a:rPr>
              <a:t>th Annual Symposium </a:t>
            </a:r>
          </a:p>
          <a:p>
            <a:pPr lvl="0" algn="ctr"/>
            <a:r>
              <a:rPr lang="en-US" sz="1400" dirty="0" smtClean="0">
                <a:solidFill>
                  <a:prstClr val="black"/>
                </a:solidFill>
                <a:latin typeface="Aharoni" pitchFamily="2" charset="-79"/>
                <a:cs typeface="Aharoni" pitchFamily="2" charset="-79"/>
              </a:rPr>
              <a:t>on Computational Geometry</a:t>
            </a:r>
            <a:endParaRPr lang="en-US" sz="1600" dirty="0" smtClean="0">
              <a:solidFill>
                <a:prstClr val="black"/>
              </a:solidFill>
              <a:latin typeface="Aharoni" pitchFamily="2" charset="-79"/>
              <a:cs typeface="Aharoni" pitchFamily="2" charset="-79"/>
            </a:endParaRPr>
          </a:p>
        </p:txBody>
      </p:sp>
    </p:spTree>
    <p:extLst>
      <p:ext uri="{BB962C8B-B14F-4D97-AF65-F5344CB8AC3E}">
        <p14:creationId xmlns:p14="http://schemas.microsoft.com/office/powerpoint/2010/main" val="3872894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dirty="0" smtClean="0"/>
              <a:t>Simultaneous submission</a:t>
            </a:r>
            <a:endParaRPr lang="en-US" sz="2800" dirty="0">
              <a:solidFill>
                <a:schemeClr val="accent1"/>
              </a:solidFill>
            </a:endParaRPr>
          </a:p>
        </p:txBody>
      </p:sp>
      <p:sp>
        <p:nvSpPr>
          <p:cNvPr id="3" name="Espace réservé du contenu 2"/>
          <p:cNvSpPr>
            <a:spLocks noGrp="1"/>
          </p:cNvSpPr>
          <p:nvPr>
            <p:ph idx="1"/>
          </p:nvPr>
        </p:nvSpPr>
        <p:spPr/>
        <p:txBody>
          <a:bodyPr>
            <a:normAutofit fontScale="77500" lnSpcReduction="20000"/>
          </a:bodyPr>
          <a:lstStyle/>
          <a:p>
            <a:pPr lvl="0"/>
            <a:r>
              <a:rPr lang="en-US" dirty="0" smtClean="0"/>
              <a:t>Issue of simultaneous journal submission: </a:t>
            </a:r>
          </a:p>
          <a:p>
            <a:pPr lvl="1"/>
            <a:r>
              <a:rPr lang="en-US" dirty="0" smtClean="0"/>
              <a:t>1 paper was in journal submission. The PC debated extensively if the paper should be considered for review</a:t>
            </a:r>
          </a:p>
          <a:p>
            <a:pPr lvl="1">
              <a:buNone/>
            </a:pPr>
            <a:endParaRPr lang="en-US" dirty="0" smtClean="0"/>
          </a:p>
          <a:p>
            <a:pPr>
              <a:buNone/>
            </a:pPr>
            <a:r>
              <a:rPr lang="en-US" sz="2500" dirty="0" smtClean="0"/>
              <a:t>	An extended abstract of a paper that is under journal review, or scheduled for publication in a journal after June 2012, may be submitted, when it is clear that the extended abstract differs substantially from the journal version. In such cases, the authors must include the journal version in an appendix that clearly identifies the status of the journal submission.</a:t>
            </a:r>
            <a:br>
              <a:rPr lang="en-US" sz="2500" dirty="0" smtClean="0"/>
            </a:br>
            <a:endParaRPr lang="en-US" sz="2500" dirty="0" smtClean="0"/>
          </a:p>
          <a:p>
            <a:pPr lvl="1"/>
            <a:r>
              <a:rPr lang="en-US" dirty="0" smtClean="0"/>
              <a:t>Ambiguity in CFP caused PC to split on the issue (decided by voting ultimately)</a:t>
            </a:r>
          </a:p>
          <a:p>
            <a:pPr lvl="1"/>
            <a:r>
              <a:rPr lang="en-US" dirty="0" smtClean="0"/>
              <a:t>Strong recommendation: Revisit this issue and make CFP clear</a:t>
            </a:r>
          </a:p>
        </p:txBody>
      </p:sp>
      <p:sp>
        <p:nvSpPr>
          <p:cNvPr id="9" name="Espace réservé du numéro de diapositive 8"/>
          <p:cNvSpPr>
            <a:spLocks noGrp="1"/>
          </p:cNvSpPr>
          <p:nvPr>
            <p:ph type="sldNum" sz="quarter" idx="12"/>
          </p:nvPr>
        </p:nvSpPr>
        <p:spPr/>
        <p:txBody>
          <a:bodyPr/>
          <a:lstStyle/>
          <a:p>
            <a:fld id="{4F5037F2-DC85-406A-A4EA-1E681A25B4F8}" type="slidenum">
              <a:rPr lang="en-US" smtClean="0"/>
              <a:pPr/>
              <a:t>10</a:t>
            </a:fld>
            <a:endParaRPr lang="en-US"/>
          </a:p>
        </p:txBody>
      </p:sp>
    </p:spTree>
    <p:extLst>
      <p:ext uri="{BB962C8B-B14F-4D97-AF65-F5344CB8AC3E}">
        <p14:creationId xmlns:p14="http://schemas.microsoft.com/office/powerpoint/2010/main" val="323988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dirty="0" smtClean="0"/>
              <a:t>Awards</a:t>
            </a:r>
            <a:endParaRPr lang="en-US" sz="2800" dirty="0">
              <a:solidFill>
                <a:schemeClr val="accent1"/>
              </a:solidFill>
            </a:endParaRPr>
          </a:p>
        </p:txBody>
      </p:sp>
      <p:sp>
        <p:nvSpPr>
          <p:cNvPr id="3" name="Espace réservé du contenu 2"/>
          <p:cNvSpPr>
            <a:spLocks noGrp="1"/>
          </p:cNvSpPr>
          <p:nvPr>
            <p:ph idx="1"/>
          </p:nvPr>
        </p:nvSpPr>
        <p:spPr/>
        <p:txBody>
          <a:bodyPr>
            <a:normAutofit lnSpcReduction="10000"/>
          </a:bodyPr>
          <a:lstStyle/>
          <a:p>
            <a:r>
              <a:rPr lang="en-US" sz="2400" dirty="0" smtClean="0"/>
              <a:t>We instituted three awards</a:t>
            </a:r>
          </a:p>
          <a:p>
            <a:pPr lvl="1"/>
            <a:r>
              <a:rPr lang="en-US" sz="2000" dirty="0"/>
              <a:t>t</a:t>
            </a:r>
            <a:r>
              <a:rPr lang="en-US" sz="2000" dirty="0" smtClean="0"/>
              <a:t>wo Best Paper awards</a:t>
            </a:r>
          </a:p>
          <a:p>
            <a:pPr lvl="1"/>
            <a:r>
              <a:rPr lang="en-US" sz="2000" dirty="0"/>
              <a:t>o</a:t>
            </a:r>
            <a:r>
              <a:rPr lang="en-US" sz="2000" dirty="0" smtClean="0"/>
              <a:t>ne Best </a:t>
            </a:r>
            <a:r>
              <a:rPr lang="en-US" sz="2000" dirty="0"/>
              <a:t>S</a:t>
            </a:r>
            <a:r>
              <a:rPr lang="en-US" sz="2000" dirty="0" smtClean="0"/>
              <a:t>tudent </a:t>
            </a:r>
            <a:r>
              <a:rPr lang="en-US" sz="2000" dirty="0"/>
              <a:t>P</a:t>
            </a:r>
            <a:r>
              <a:rPr lang="en-US" sz="2000" dirty="0" smtClean="0"/>
              <a:t>resentation award</a:t>
            </a:r>
          </a:p>
          <a:p>
            <a:r>
              <a:rPr lang="en-US" sz="2400" dirty="0" smtClean="0"/>
              <a:t>Best papers</a:t>
            </a:r>
          </a:p>
          <a:p>
            <a:pPr lvl="1"/>
            <a:r>
              <a:rPr lang="en-US" sz="2000" dirty="0" smtClean="0"/>
              <a:t>Four papers were nominated by PC based on the reviews/merits</a:t>
            </a:r>
          </a:p>
          <a:p>
            <a:pPr lvl="1"/>
            <a:r>
              <a:rPr lang="en-US" sz="2000" dirty="0" smtClean="0"/>
              <a:t>Awards Committee (PC member volunteers:  Mark de Berg, Gill </a:t>
            </a:r>
            <a:r>
              <a:rPr lang="en-US" sz="2000" dirty="0" err="1" smtClean="0"/>
              <a:t>Barequet</a:t>
            </a:r>
            <a:r>
              <a:rPr lang="en-US" sz="2000" dirty="0" smtClean="0"/>
              <a:t>, </a:t>
            </a:r>
            <a:r>
              <a:rPr lang="en-US" sz="2000" dirty="0" err="1" smtClean="0"/>
              <a:t>Tamal</a:t>
            </a:r>
            <a:r>
              <a:rPr lang="en-US" sz="2000" dirty="0" smtClean="0"/>
              <a:t> </a:t>
            </a:r>
            <a:r>
              <a:rPr lang="en-US" sz="2000" dirty="0" err="1" smtClean="0"/>
              <a:t>Dey</a:t>
            </a:r>
            <a:r>
              <a:rPr lang="en-US" sz="2000" dirty="0" smtClean="0"/>
              <a:t>, Steve </a:t>
            </a:r>
            <a:r>
              <a:rPr lang="en-US" sz="2000" dirty="0" err="1" smtClean="0"/>
              <a:t>Oudot</a:t>
            </a:r>
            <a:r>
              <a:rPr lang="en-US" sz="2000" dirty="0" smtClean="0"/>
              <a:t>, Edgar Ramos, Takeshi Tokuyama, Sue </a:t>
            </a:r>
            <a:r>
              <a:rPr lang="en-US" sz="2000" dirty="0" err="1" smtClean="0"/>
              <a:t>Whitesides</a:t>
            </a:r>
            <a:r>
              <a:rPr lang="en-US" sz="2000" dirty="0" smtClean="0"/>
              <a:t>) selected 2 out of these 4.</a:t>
            </a:r>
          </a:p>
          <a:p>
            <a:r>
              <a:rPr lang="en-US" sz="2400" dirty="0" smtClean="0"/>
              <a:t>Best Student presentation</a:t>
            </a:r>
          </a:p>
          <a:p>
            <a:pPr lvl="1"/>
            <a:r>
              <a:rPr lang="en-US" sz="2000" dirty="0" smtClean="0"/>
              <a:t>To be decided by audience (</a:t>
            </a:r>
            <a:r>
              <a:rPr lang="en-US" sz="2000" i="1" dirty="0" smtClean="0">
                <a:solidFill>
                  <a:srgbClr val="C00000"/>
                </a:solidFill>
              </a:rPr>
              <a:t>bring and turn in your form tomorrow</a:t>
            </a:r>
            <a:r>
              <a:rPr lang="en-US" sz="2000" dirty="0" smtClean="0"/>
              <a:t>)</a:t>
            </a:r>
          </a:p>
          <a:p>
            <a:r>
              <a:rPr lang="en-US" sz="2400" dirty="0" smtClean="0"/>
              <a:t>Award </a:t>
            </a:r>
            <a:r>
              <a:rPr lang="en-US" sz="2400" dirty="0" smtClean="0"/>
              <a:t>Sponsor:</a:t>
            </a:r>
            <a:r>
              <a:rPr lang="en-US" sz="2400" dirty="0" smtClean="0">
                <a:solidFill>
                  <a:schemeClr val="tx2"/>
                </a:solidFill>
              </a:rPr>
              <a:t>  </a:t>
            </a:r>
            <a:r>
              <a:rPr lang="en-US" sz="2000" dirty="0" smtClean="0">
                <a:solidFill>
                  <a:schemeClr val="tx2"/>
                </a:solidFill>
              </a:rPr>
              <a:t>Mentor </a:t>
            </a:r>
            <a:r>
              <a:rPr lang="en-US" sz="2000" dirty="0" smtClean="0">
                <a:solidFill>
                  <a:schemeClr val="tx2"/>
                </a:solidFill>
              </a:rPr>
              <a:t>Graphics</a:t>
            </a:r>
            <a:endParaRPr lang="en-US" sz="2000" dirty="0">
              <a:solidFill>
                <a:schemeClr val="tx2"/>
              </a:solidFill>
            </a:endParaRPr>
          </a:p>
        </p:txBody>
      </p:sp>
      <p:sp>
        <p:nvSpPr>
          <p:cNvPr id="9" name="Espace réservé du numéro de diapositive 8"/>
          <p:cNvSpPr>
            <a:spLocks noGrp="1"/>
          </p:cNvSpPr>
          <p:nvPr>
            <p:ph type="sldNum" sz="quarter" idx="12"/>
          </p:nvPr>
        </p:nvSpPr>
        <p:spPr/>
        <p:txBody>
          <a:bodyPr/>
          <a:lstStyle/>
          <a:p>
            <a:fld id="{4F5037F2-DC85-406A-A4EA-1E681A25B4F8}" type="slidenum">
              <a:rPr lang="en-US" smtClean="0"/>
              <a:pPr/>
              <a:t>11</a:t>
            </a:fld>
            <a:endParaRPr lang="en-US"/>
          </a:p>
        </p:txBody>
      </p:sp>
    </p:spTree>
    <p:extLst>
      <p:ext uri="{BB962C8B-B14F-4D97-AF65-F5344CB8AC3E}">
        <p14:creationId xmlns:p14="http://schemas.microsoft.com/office/powerpoint/2010/main" val="534249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5400" dirty="0" smtClean="0"/>
              <a:t>Thanks</a:t>
            </a:r>
            <a:endParaRPr lang="en-US" sz="4800" dirty="0">
              <a:solidFill>
                <a:schemeClr val="accent1"/>
              </a:solidFill>
            </a:endParaRPr>
          </a:p>
        </p:txBody>
      </p:sp>
      <p:sp>
        <p:nvSpPr>
          <p:cNvPr id="3" name="Espace réservé du contenu 2"/>
          <p:cNvSpPr>
            <a:spLocks noGrp="1"/>
          </p:cNvSpPr>
          <p:nvPr>
            <p:ph idx="1"/>
          </p:nvPr>
        </p:nvSpPr>
        <p:spPr/>
        <p:txBody>
          <a:bodyPr>
            <a:normAutofit/>
          </a:bodyPr>
          <a:lstStyle/>
          <a:p>
            <a:pPr>
              <a:buNone/>
            </a:pPr>
            <a:endParaRPr lang="en-US" dirty="0" smtClean="0"/>
          </a:p>
          <a:p>
            <a:pPr marL="0" indent="0">
              <a:buNone/>
            </a:pPr>
            <a:endParaRPr lang="en-US" dirty="0" smtClean="0"/>
          </a:p>
          <a:p>
            <a:pPr>
              <a:buNone/>
            </a:pPr>
            <a:r>
              <a:rPr lang="en-US" dirty="0" smtClean="0"/>
              <a:t>We thank everyone who makes </a:t>
            </a:r>
            <a:r>
              <a:rPr lang="en-US" dirty="0" err="1" smtClean="0"/>
              <a:t>SoCG</a:t>
            </a:r>
            <a:r>
              <a:rPr lang="en-US" dirty="0" smtClean="0"/>
              <a:t> a success (authors; audience; speakers; PC; SC; OC; volunteers; sponsors ACM SIGACT, ACM SIGGRAPH; supporters UNC, UNC CS; </a:t>
            </a:r>
            <a:r>
              <a:rPr lang="en-US" dirty="0" smtClean="0"/>
              <a:t>award sponsor </a:t>
            </a:r>
            <a:r>
              <a:rPr lang="en-US" dirty="0" smtClean="0"/>
              <a:t>Mentor </a:t>
            </a:r>
            <a:r>
              <a:rPr lang="en-US" dirty="0" smtClean="0"/>
              <a:t>Graphics)</a:t>
            </a:r>
          </a:p>
          <a:p>
            <a:pPr>
              <a:buNone/>
            </a:pPr>
            <a:endParaRPr lang="en-US" dirty="0"/>
          </a:p>
        </p:txBody>
      </p:sp>
      <p:sp>
        <p:nvSpPr>
          <p:cNvPr id="9" name="Espace réservé du numéro de diapositive 8"/>
          <p:cNvSpPr>
            <a:spLocks noGrp="1"/>
          </p:cNvSpPr>
          <p:nvPr>
            <p:ph type="sldNum" sz="quarter" idx="12"/>
          </p:nvPr>
        </p:nvSpPr>
        <p:spPr/>
        <p:txBody>
          <a:bodyPr/>
          <a:lstStyle/>
          <a:p>
            <a:fld id="{4F5037F2-DC85-406A-A4EA-1E681A25B4F8}" type="slidenum">
              <a:rPr lang="en-US" smtClean="0"/>
              <a:pPr/>
              <a:t>12</a:t>
            </a:fld>
            <a:endParaRPr lang="en-US"/>
          </a:p>
        </p:txBody>
      </p:sp>
    </p:spTree>
    <p:extLst>
      <p:ext uri="{BB962C8B-B14F-4D97-AF65-F5344CB8AC3E}">
        <p14:creationId xmlns:p14="http://schemas.microsoft.com/office/powerpoint/2010/main" val="3831033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dirty="0" smtClean="0"/>
              <a:t>Program Committee</a:t>
            </a:r>
            <a:endParaRPr lang="en-US" sz="2800" dirty="0">
              <a:solidFill>
                <a:schemeClr val="accent1"/>
              </a:solidFill>
            </a:endParaRPr>
          </a:p>
        </p:txBody>
      </p:sp>
      <p:sp>
        <p:nvSpPr>
          <p:cNvPr id="3" name="Espace réservé du contenu 2"/>
          <p:cNvSpPr>
            <a:spLocks noGrp="1"/>
          </p:cNvSpPr>
          <p:nvPr>
            <p:ph idx="1"/>
          </p:nvPr>
        </p:nvSpPr>
        <p:spPr/>
        <p:txBody>
          <a:bodyPr numCol="2">
            <a:normAutofit fontScale="85000" lnSpcReduction="20000"/>
          </a:bodyPr>
          <a:lstStyle/>
          <a:p>
            <a:r>
              <a:rPr lang="en-US" dirty="0" err="1" smtClean="0"/>
              <a:t>Pankaj</a:t>
            </a:r>
            <a:r>
              <a:rPr lang="en-US" dirty="0" smtClean="0"/>
              <a:t> </a:t>
            </a:r>
            <a:r>
              <a:rPr lang="en-US" dirty="0" err="1" smtClean="0"/>
              <a:t>Agarwal</a:t>
            </a:r>
            <a:endParaRPr lang="en-US" dirty="0" smtClean="0"/>
          </a:p>
          <a:p>
            <a:r>
              <a:rPr lang="en-US" dirty="0" smtClean="0"/>
              <a:t>Dominique </a:t>
            </a:r>
            <a:r>
              <a:rPr lang="en-US" dirty="0" err="1" smtClean="0"/>
              <a:t>Attali</a:t>
            </a:r>
            <a:endParaRPr lang="en-US" dirty="0" smtClean="0"/>
          </a:p>
          <a:p>
            <a:r>
              <a:rPr lang="en-US" dirty="0" smtClean="0"/>
              <a:t>Gill </a:t>
            </a:r>
            <a:r>
              <a:rPr lang="en-US" dirty="0" err="1" smtClean="0"/>
              <a:t>Barequet</a:t>
            </a:r>
            <a:endParaRPr lang="en-US" dirty="0" smtClean="0"/>
          </a:p>
          <a:p>
            <a:r>
              <a:rPr lang="en-US" dirty="0" smtClean="0"/>
              <a:t>Mark de Berg</a:t>
            </a:r>
          </a:p>
          <a:p>
            <a:r>
              <a:rPr lang="en-US" dirty="0" smtClean="0"/>
              <a:t>Danny Chen</a:t>
            </a:r>
          </a:p>
          <a:p>
            <a:r>
              <a:rPr lang="en-US" dirty="0" err="1" smtClean="0"/>
              <a:t>Tamal</a:t>
            </a:r>
            <a:r>
              <a:rPr lang="en-US" dirty="0" smtClean="0"/>
              <a:t> </a:t>
            </a:r>
            <a:r>
              <a:rPr lang="en-US" dirty="0" err="1" smtClean="0"/>
              <a:t>Dey</a:t>
            </a:r>
            <a:endParaRPr lang="en-US" dirty="0" smtClean="0"/>
          </a:p>
          <a:p>
            <a:r>
              <a:rPr lang="en-US" dirty="0" smtClean="0"/>
              <a:t>Vida </a:t>
            </a:r>
            <a:r>
              <a:rPr lang="en-US" dirty="0" err="1" smtClean="0"/>
              <a:t>Dujmovic</a:t>
            </a:r>
            <a:endParaRPr lang="en-US" dirty="0" smtClean="0"/>
          </a:p>
          <a:p>
            <a:r>
              <a:rPr lang="en-US" dirty="0" smtClean="0"/>
              <a:t>David </a:t>
            </a:r>
            <a:r>
              <a:rPr lang="en-US" dirty="0" err="1" smtClean="0"/>
              <a:t>Eppstein</a:t>
            </a:r>
            <a:endParaRPr lang="en-US" dirty="0" smtClean="0"/>
          </a:p>
          <a:p>
            <a:r>
              <a:rPr lang="en-US" dirty="0" smtClean="0"/>
              <a:t>Leo </a:t>
            </a:r>
            <a:r>
              <a:rPr lang="en-US" dirty="0" err="1" smtClean="0"/>
              <a:t>Guibas</a:t>
            </a:r>
            <a:endParaRPr lang="en-US" dirty="0" smtClean="0"/>
          </a:p>
          <a:p>
            <a:r>
              <a:rPr lang="en-US" dirty="0" smtClean="0"/>
              <a:t>Sylvain Lazard</a:t>
            </a:r>
          </a:p>
          <a:p>
            <a:r>
              <a:rPr lang="en-US" dirty="0" err="1" smtClean="0"/>
              <a:t>Dinesh</a:t>
            </a:r>
            <a:r>
              <a:rPr lang="en-US" dirty="0" smtClean="0"/>
              <a:t> </a:t>
            </a:r>
            <a:r>
              <a:rPr lang="en-US" dirty="0" err="1" smtClean="0"/>
              <a:t>Manocha</a:t>
            </a:r>
            <a:endParaRPr lang="en-US" dirty="0" smtClean="0"/>
          </a:p>
          <a:p>
            <a:r>
              <a:rPr lang="en-US" dirty="0" smtClean="0"/>
              <a:t>Steve </a:t>
            </a:r>
            <a:r>
              <a:rPr lang="en-US" dirty="0" err="1" smtClean="0"/>
              <a:t>Oudot</a:t>
            </a:r>
            <a:endParaRPr lang="en-US" dirty="0" smtClean="0"/>
          </a:p>
          <a:p>
            <a:r>
              <a:rPr lang="en-US" dirty="0" err="1" smtClean="0"/>
              <a:t>Konrad</a:t>
            </a:r>
            <a:r>
              <a:rPr lang="en-US" dirty="0" smtClean="0"/>
              <a:t> </a:t>
            </a:r>
            <a:r>
              <a:rPr lang="en-US" dirty="0" err="1" smtClean="0"/>
              <a:t>Poltier</a:t>
            </a:r>
            <a:endParaRPr lang="en-US" dirty="0" smtClean="0"/>
          </a:p>
          <a:p>
            <a:r>
              <a:rPr lang="en-US" dirty="0" smtClean="0"/>
              <a:t>Edgar Ramos</a:t>
            </a:r>
          </a:p>
          <a:p>
            <a:r>
              <a:rPr lang="en-US" dirty="0" err="1" smtClean="0"/>
              <a:t>Jian</a:t>
            </a:r>
            <a:r>
              <a:rPr lang="en-US" dirty="0" smtClean="0"/>
              <a:t> Sun</a:t>
            </a:r>
          </a:p>
          <a:p>
            <a:r>
              <a:rPr lang="en-US" dirty="0" smtClean="0"/>
              <a:t>Takeshi Tokuyama</a:t>
            </a:r>
          </a:p>
          <a:p>
            <a:r>
              <a:rPr lang="en-US" dirty="0" err="1" smtClean="0"/>
              <a:t>Yusu</a:t>
            </a:r>
            <a:r>
              <a:rPr lang="en-US" dirty="0" smtClean="0"/>
              <a:t> Wang</a:t>
            </a:r>
          </a:p>
          <a:p>
            <a:r>
              <a:rPr lang="en-US" dirty="0" smtClean="0"/>
              <a:t>Max </a:t>
            </a:r>
            <a:r>
              <a:rPr lang="en-US" dirty="0" err="1" smtClean="0"/>
              <a:t>Wardetzky</a:t>
            </a:r>
            <a:endParaRPr lang="en-US" dirty="0" smtClean="0"/>
          </a:p>
          <a:p>
            <a:r>
              <a:rPr lang="en-US" dirty="0" smtClean="0"/>
              <a:t>Sue </a:t>
            </a:r>
            <a:r>
              <a:rPr lang="en-US" dirty="0" err="1" smtClean="0"/>
              <a:t>Whitesides</a:t>
            </a:r>
            <a:endParaRPr lang="en-US" dirty="0" smtClean="0"/>
          </a:p>
          <a:p>
            <a:pPr>
              <a:buNone/>
            </a:pPr>
            <a:endParaRPr lang="en-US" dirty="0"/>
          </a:p>
        </p:txBody>
      </p:sp>
      <p:sp>
        <p:nvSpPr>
          <p:cNvPr id="9" name="Espace réservé du numéro de diapositive 8"/>
          <p:cNvSpPr>
            <a:spLocks noGrp="1"/>
          </p:cNvSpPr>
          <p:nvPr>
            <p:ph type="sldNum" sz="quarter" idx="12"/>
          </p:nvPr>
        </p:nvSpPr>
        <p:spPr/>
        <p:txBody>
          <a:bodyPr/>
          <a:lstStyle/>
          <a:p>
            <a:fld id="{4F5037F2-DC85-406A-A4EA-1E681A25B4F8}" type="slidenum">
              <a:rPr lang="en-US" smtClean="0"/>
              <a:pPr/>
              <a:t>2</a:t>
            </a:fld>
            <a:endParaRPr lang="en-US"/>
          </a:p>
        </p:txBody>
      </p:sp>
    </p:spTree>
    <p:extLst>
      <p:ext uri="{BB962C8B-B14F-4D97-AF65-F5344CB8AC3E}">
        <p14:creationId xmlns:p14="http://schemas.microsoft.com/office/powerpoint/2010/main" val="323988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dirty="0" smtClean="0"/>
              <a:t>Process</a:t>
            </a:r>
            <a:endParaRPr lang="en-US" sz="2800" dirty="0">
              <a:solidFill>
                <a:schemeClr val="accent1"/>
              </a:solidFill>
            </a:endParaRPr>
          </a:p>
        </p:txBody>
      </p:sp>
      <p:sp>
        <p:nvSpPr>
          <p:cNvPr id="3" name="Espace réservé du contenu 2"/>
          <p:cNvSpPr>
            <a:spLocks noGrp="1"/>
          </p:cNvSpPr>
          <p:nvPr>
            <p:ph idx="1"/>
          </p:nvPr>
        </p:nvSpPr>
        <p:spPr/>
        <p:txBody>
          <a:bodyPr>
            <a:normAutofit/>
          </a:bodyPr>
          <a:lstStyle/>
          <a:p>
            <a:pPr lvl="0"/>
            <a:r>
              <a:rPr lang="en-US" dirty="0" smtClean="0"/>
              <a:t>Abstract submission (Nov. 22) : </a:t>
            </a:r>
          </a:p>
          <a:p>
            <a:pPr lvl="1"/>
            <a:r>
              <a:rPr lang="en-US" dirty="0" smtClean="0"/>
              <a:t>Good idea for paper bidding</a:t>
            </a:r>
          </a:p>
          <a:p>
            <a:pPr lvl="1"/>
            <a:r>
              <a:rPr lang="en-US" dirty="0" smtClean="0"/>
              <a:t> not all papers get submitted (126/156)</a:t>
            </a:r>
          </a:p>
          <a:p>
            <a:r>
              <a:rPr lang="en-US" dirty="0" smtClean="0"/>
              <a:t>Paper submission (Dec. 2)</a:t>
            </a:r>
          </a:p>
          <a:p>
            <a:r>
              <a:rPr lang="en-US" dirty="0" smtClean="0"/>
              <a:t>Paper assignment (Dec. 5, 3/paper and ~20/PC member)</a:t>
            </a:r>
          </a:p>
        </p:txBody>
      </p:sp>
      <p:sp>
        <p:nvSpPr>
          <p:cNvPr id="9" name="Espace réservé du numéro de diapositive 8"/>
          <p:cNvSpPr>
            <a:spLocks noGrp="1"/>
          </p:cNvSpPr>
          <p:nvPr>
            <p:ph type="sldNum" sz="quarter" idx="12"/>
          </p:nvPr>
        </p:nvSpPr>
        <p:spPr/>
        <p:txBody>
          <a:bodyPr/>
          <a:lstStyle/>
          <a:p>
            <a:fld id="{4F5037F2-DC85-406A-A4EA-1E681A25B4F8}" type="slidenum">
              <a:rPr lang="en-US" smtClean="0"/>
              <a:pPr/>
              <a:t>3</a:t>
            </a:fld>
            <a:endParaRPr lang="en-US"/>
          </a:p>
        </p:txBody>
      </p:sp>
    </p:spTree>
    <p:extLst>
      <p:ext uri="{BB962C8B-B14F-4D97-AF65-F5344CB8AC3E}">
        <p14:creationId xmlns:p14="http://schemas.microsoft.com/office/powerpoint/2010/main" val="323988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dirty="0" smtClean="0"/>
              <a:t>Review</a:t>
            </a:r>
            <a:endParaRPr lang="en-US" sz="2800" dirty="0">
              <a:solidFill>
                <a:schemeClr val="accent1"/>
              </a:solidFill>
            </a:endParaRPr>
          </a:p>
        </p:txBody>
      </p:sp>
      <p:sp>
        <p:nvSpPr>
          <p:cNvPr id="3" name="Espace réservé du contenu 2"/>
          <p:cNvSpPr>
            <a:spLocks noGrp="1"/>
          </p:cNvSpPr>
          <p:nvPr>
            <p:ph idx="1"/>
          </p:nvPr>
        </p:nvSpPr>
        <p:spPr/>
        <p:txBody>
          <a:bodyPr>
            <a:normAutofit lnSpcReduction="10000"/>
          </a:bodyPr>
          <a:lstStyle/>
          <a:p>
            <a:pPr lvl="0"/>
            <a:r>
              <a:rPr lang="en-US" dirty="0" smtClean="0"/>
              <a:t>3 Reviews/paper (Jan. 17) : </a:t>
            </a:r>
          </a:p>
          <a:p>
            <a:pPr lvl="1"/>
            <a:r>
              <a:rPr lang="en-US" dirty="0" smtClean="0"/>
              <a:t>External reviews </a:t>
            </a:r>
          </a:p>
          <a:p>
            <a:pPr lvl="1"/>
            <a:r>
              <a:rPr lang="en-US" dirty="0" smtClean="0"/>
              <a:t>Scores ([-2,2]), confidence ([0,4])</a:t>
            </a:r>
          </a:p>
          <a:p>
            <a:r>
              <a:rPr lang="en-US" dirty="0" smtClean="0"/>
              <a:t>Deliberations (Jan 17 – Feb 15)</a:t>
            </a:r>
          </a:p>
          <a:p>
            <a:pPr lvl="1"/>
            <a:r>
              <a:rPr lang="en-US" dirty="0" smtClean="0"/>
              <a:t>Electronic  through </a:t>
            </a:r>
            <a:r>
              <a:rPr lang="en-US" dirty="0" err="1" smtClean="0"/>
              <a:t>Easychair</a:t>
            </a:r>
            <a:endParaRPr lang="en-US" dirty="0" smtClean="0"/>
          </a:p>
          <a:p>
            <a:pPr lvl="1"/>
            <a:r>
              <a:rPr lang="en-US" dirty="0" smtClean="0"/>
              <a:t>Three phases </a:t>
            </a:r>
          </a:p>
          <a:p>
            <a:r>
              <a:rPr lang="en-US" dirty="0" smtClean="0"/>
              <a:t>Final notifications (Feb 16)</a:t>
            </a:r>
          </a:p>
          <a:p>
            <a:pPr lvl="1"/>
            <a:r>
              <a:rPr lang="en-US" dirty="0" smtClean="0"/>
              <a:t>44/124 (2 withdrawn)</a:t>
            </a:r>
          </a:p>
          <a:p>
            <a:pPr lvl="1"/>
            <a:r>
              <a:rPr lang="en-US" dirty="0" smtClean="0"/>
              <a:t>With reviews</a:t>
            </a:r>
          </a:p>
        </p:txBody>
      </p:sp>
      <p:sp>
        <p:nvSpPr>
          <p:cNvPr id="9" name="Espace réservé du numéro de diapositive 8"/>
          <p:cNvSpPr>
            <a:spLocks noGrp="1"/>
          </p:cNvSpPr>
          <p:nvPr>
            <p:ph type="sldNum" sz="quarter" idx="12"/>
          </p:nvPr>
        </p:nvSpPr>
        <p:spPr/>
        <p:txBody>
          <a:bodyPr/>
          <a:lstStyle/>
          <a:p>
            <a:fld id="{4F5037F2-DC85-406A-A4EA-1E681A25B4F8}" type="slidenum">
              <a:rPr lang="en-US" smtClean="0"/>
              <a:pPr/>
              <a:t>4</a:t>
            </a:fld>
            <a:endParaRPr lang="en-US"/>
          </a:p>
        </p:txBody>
      </p:sp>
    </p:spTree>
    <p:extLst>
      <p:ext uri="{BB962C8B-B14F-4D97-AF65-F5344CB8AC3E}">
        <p14:creationId xmlns:p14="http://schemas.microsoft.com/office/powerpoint/2010/main" val="323988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Statistics by # of authors</a:t>
            </a:r>
            <a:endParaRPr lang="en-US" dirty="0"/>
          </a:p>
        </p:txBody>
      </p:sp>
      <p:sp>
        <p:nvSpPr>
          <p:cNvPr id="6" name="Номер слайда 5"/>
          <p:cNvSpPr>
            <a:spLocks noGrp="1"/>
          </p:cNvSpPr>
          <p:nvPr>
            <p:ph type="sldNum" sz="quarter" idx="12"/>
          </p:nvPr>
        </p:nvSpPr>
        <p:spPr/>
        <p:txBody>
          <a:bodyPr/>
          <a:lstStyle/>
          <a:p>
            <a:fld id="{4F5037F2-DC85-406A-A4EA-1E681A25B4F8}" type="slidenum">
              <a:rPr lang="en-US" smtClean="0"/>
              <a:pPr/>
              <a:t>5</a:t>
            </a:fld>
            <a:endParaRPr lang="en-US"/>
          </a:p>
        </p:txBody>
      </p:sp>
      <p:graphicFrame>
        <p:nvGraphicFramePr>
          <p:cNvPr id="7" name="Диаграмма 6"/>
          <p:cNvGraphicFramePr/>
          <p:nvPr/>
        </p:nvGraphicFramePr>
        <p:xfrm>
          <a:off x="2123728" y="1916832"/>
          <a:ext cx="6086475" cy="39243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Таблица 10"/>
          <p:cNvGraphicFramePr>
            <a:graphicFrameLocks noGrp="1"/>
          </p:cNvGraphicFramePr>
          <p:nvPr/>
        </p:nvGraphicFramePr>
        <p:xfrm>
          <a:off x="3048000" y="5877272"/>
          <a:ext cx="5052392" cy="226824"/>
        </p:xfrm>
        <a:graphic>
          <a:graphicData uri="http://schemas.openxmlformats.org/drawingml/2006/table">
            <a:tbl>
              <a:tblPr>
                <a:tableStyleId>{5C22544A-7EE6-4342-B048-85BDC9FD1C3A}</a:tableStyleId>
              </a:tblPr>
              <a:tblGrid>
                <a:gridCol w="631549"/>
                <a:gridCol w="631549"/>
                <a:gridCol w="631549"/>
                <a:gridCol w="631549"/>
                <a:gridCol w="631549"/>
                <a:gridCol w="631549"/>
                <a:gridCol w="631549"/>
                <a:gridCol w="631549"/>
              </a:tblGrid>
              <a:tr h="226824">
                <a:tc>
                  <a:txBody>
                    <a:bodyPr/>
                    <a:lstStyle/>
                    <a:p>
                      <a:pPr algn="ctr" fontAlgn="b"/>
                      <a:r>
                        <a:rPr lang="en-US" sz="1000" b="0" i="0" u="none" strike="noStrike" baseline="0" dirty="0">
                          <a:solidFill>
                            <a:srgbClr val="000000"/>
                          </a:solidFill>
                          <a:latin typeface="Calibri"/>
                        </a:rPr>
                        <a:t>30%</a:t>
                      </a:r>
                    </a:p>
                  </a:txBody>
                  <a:tcPr marL="0" marR="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dirty="0">
                          <a:solidFill>
                            <a:srgbClr val="000000"/>
                          </a:solidFill>
                          <a:latin typeface="Calibri"/>
                        </a:rPr>
                        <a:t>30%</a:t>
                      </a:r>
                    </a:p>
                  </a:txBody>
                  <a:tcPr marL="0" marR="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dirty="0">
                          <a:solidFill>
                            <a:srgbClr val="000000"/>
                          </a:solidFill>
                          <a:latin typeface="Calibri"/>
                        </a:rPr>
                        <a:t>48%</a:t>
                      </a:r>
                    </a:p>
                  </a:txBody>
                  <a:tcPr marL="0" marR="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33%</a:t>
                      </a:r>
                    </a:p>
                  </a:txBody>
                  <a:tcPr marL="0" marR="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dirty="0">
                          <a:solidFill>
                            <a:srgbClr val="000000"/>
                          </a:solidFill>
                          <a:latin typeface="Calibri"/>
                        </a:rPr>
                        <a:t>40%</a:t>
                      </a:r>
                    </a:p>
                  </a:txBody>
                  <a:tcPr marL="0" marR="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100%</a:t>
                      </a:r>
                    </a:p>
                  </a:txBody>
                  <a:tcPr marL="0" marR="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dirty="0">
                          <a:solidFill>
                            <a:srgbClr val="000000"/>
                          </a:solidFill>
                          <a:latin typeface="Calibri"/>
                        </a:rPr>
                        <a:t>100%</a:t>
                      </a:r>
                    </a:p>
                  </a:txBody>
                  <a:tcPr marL="0" marR="0" marT="0" marB="0" anchor="b">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Statistics by category</a:t>
            </a:r>
            <a:endParaRPr lang="en-US" dirty="0"/>
          </a:p>
        </p:txBody>
      </p:sp>
      <p:sp>
        <p:nvSpPr>
          <p:cNvPr id="6" name="Номер слайда 5"/>
          <p:cNvSpPr>
            <a:spLocks noGrp="1"/>
          </p:cNvSpPr>
          <p:nvPr>
            <p:ph type="sldNum" sz="quarter" idx="12"/>
          </p:nvPr>
        </p:nvSpPr>
        <p:spPr/>
        <p:txBody>
          <a:bodyPr/>
          <a:lstStyle/>
          <a:p>
            <a:fld id="{4F5037F2-DC85-406A-A4EA-1E681A25B4F8}" type="slidenum">
              <a:rPr lang="en-US" smtClean="0"/>
              <a:pPr/>
              <a:t>6</a:t>
            </a:fld>
            <a:endParaRPr lang="en-US"/>
          </a:p>
        </p:txBody>
      </p:sp>
      <p:graphicFrame>
        <p:nvGraphicFramePr>
          <p:cNvPr id="7" name="Диаграмма 6"/>
          <p:cNvGraphicFramePr/>
          <p:nvPr/>
        </p:nvGraphicFramePr>
        <p:xfrm>
          <a:off x="1907704" y="1916832"/>
          <a:ext cx="6408712" cy="38884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Таблица 9"/>
          <p:cNvGraphicFramePr>
            <a:graphicFrameLocks noGrp="1"/>
          </p:cNvGraphicFramePr>
          <p:nvPr/>
        </p:nvGraphicFramePr>
        <p:xfrm>
          <a:off x="2843806" y="5877272"/>
          <a:ext cx="5328594" cy="154816"/>
        </p:xfrm>
        <a:graphic>
          <a:graphicData uri="http://schemas.openxmlformats.org/drawingml/2006/table">
            <a:tbl>
              <a:tblPr>
                <a:tableStyleId>{5C22544A-7EE6-4342-B048-85BDC9FD1C3A}</a:tableStyleId>
              </a:tblPr>
              <a:tblGrid>
                <a:gridCol w="888099"/>
                <a:gridCol w="888099"/>
                <a:gridCol w="888099"/>
                <a:gridCol w="888099"/>
                <a:gridCol w="888099"/>
                <a:gridCol w="888099"/>
              </a:tblGrid>
              <a:tr h="154816">
                <a:tc>
                  <a:txBody>
                    <a:bodyPr/>
                    <a:lstStyle/>
                    <a:p>
                      <a:pPr algn="ctr" fontAlgn="b"/>
                      <a:r>
                        <a:rPr lang="en-US" sz="1000" b="0" i="0" u="none" strike="noStrike" baseline="0" dirty="0">
                          <a:solidFill>
                            <a:srgbClr val="000000"/>
                          </a:solidFill>
                          <a:latin typeface="Calibri"/>
                        </a:rPr>
                        <a:t>0%</a:t>
                      </a:r>
                    </a:p>
                  </a:txBody>
                  <a:tcPr marL="0" marR="0" marT="0" marB="0" anchor="b">
                    <a:solidFill>
                      <a:schemeClr val="bg1"/>
                    </a:solidFill>
                  </a:tcPr>
                </a:tc>
                <a:tc>
                  <a:txBody>
                    <a:bodyPr/>
                    <a:lstStyle/>
                    <a:p>
                      <a:pPr algn="ctr" fontAlgn="b"/>
                      <a:r>
                        <a:rPr lang="en-US" sz="1000" b="0" i="0" u="none" strike="noStrike" baseline="0" dirty="0">
                          <a:solidFill>
                            <a:srgbClr val="000000"/>
                          </a:solidFill>
                          <a:latin typeface="Calibri"/>
                        </a:rPr>
                        <a:t>41%</a:t>
                      </a:r>
                    </a:p>
                  </a:txBody>
                  <a:tcPr marL="0" marR="0" marT="0" marB="0" anchor="b">
                    <a:solidFill>
                      <a:schemeClr val="bg1"/>
                    </a:solidFill>
                  </a:tcPr>
                </a:tc>
                <a:tc>
                  <a:txBody>
                    <a:bodyPr/>
                    <a:lstStyle/>
                    <a:p>
                      <a:pPr algn="ctr" fontAlgn="b"/>
                      <a:r>
                        <a:rPr lang="en-US" sz="1000" b="0" i="0" u="none" strike="noStrike" baseline="0" dirty="0">
                          <a:solidFill>
                            <a:srgbClr val="000000"/>
                          </a:solidFill>
                          <a:latin typeface="Calibri"/>
                        </a:rPr>
                        <a:t>44%</a:t>
                      </a:r>
                    </a:p>
                  </a:txBody>
                  <a:tcPr marL="0" marR="0" marT="0" marB="0" anchor="b">
                    <a:solidFill>
                      <a:schemeClr val="bg1"/>
                    </a:solidFill>
                  </a:tcPr>
                </a:tc>
                <a:tc>
                  <a:txBody>
                    <a:bodyPr/>
                    <a:lstStyle/>
                    <a:p>
                      <a:pPr algn="ctr" fontAlgn="b"/>
                      <a:r>
                        <a:rPr lang="en-US" sz="1000" b="0" i="0" u="none" strike="noStrike" baseline="0" dirty="0">
                          <a:solidFill>
                            <a:srgbClr val="000000"/>
                          </a:solidFill>
                          <a:latin typeface="Calibri"/>
                        </a:rPr>
                        <a:t>0%</a:t>
                      </a:r>
                    </a:p>
                  </a:txBody>
                  <a:tcPr marL="0" marR="0" marT="0" marB="0" anchor="b">
                    <a:solidFill>
                      <a:schemeClr val="bg1"/>
                    </a:solidFill>
                  </a:tcPr>
                </a:tc>
                <a:tc>
                  <a:txBody>
                    <a:bodyPr/>
                    <a:lstStyle/>
                    <a:p>
                      <a:pPr algn="ctr" fontAlgn="b"/>
                      <a:r>
                        <a:rPr lang="en-US" sz="1000" b="0" i="0" u="none" strike="noStrike" baseline="0" dirty="0">
                          <a:solidFill>
                            <a:srgbClr val="000000"/>
                          </a:solidFill>
                          <a:latin typeface="Calibri"/>
                        </a:rPr>
                        <a:t>31%</a:t>
                      </a:r>
                    </a:p>
                  </a:txBody>
                  <a:tcPr marL="0" marR="0" marT="0" marB="0" anchor="b">
                    <a:solidFill>
                      <a:schemeClr val="bg1"/>
                    </a:solidFill>
                  </a:tcPr>
                </a:tc>
                <a:tc>
                  <a:txBody>
                    <a:bodyPr/>
                    <a:lstStyle/>
                    <a:p>
                      <a:pPr algn="ctr" fontAlgn="b"/>
                      <a:r>
                        <a:rPr lang="en-US" sz="1000" b="0" i="0" u="none" strike="noStrike" baseline="0" dirty="0">
                          <a:solidFill>
                            <a:srgbClr val="000000"/>
                          </a:solidFill>
                          <a:latin typeface="Calibri"/>
                        </a:rPr>
                        <a:t>53%</a:t>
                      </a:r>
                    </a:p>
                  </a:txBody>
                  <a:tcPr marL="0" marR="0" marT="0" marB="0" anchor="b">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Statistics by country</a:t>
            </a:r>
            <a:endParaRPr lang="en-US" dirty="0"/>
          </a:p>
        </p:txBody>
      </p:sp>
      <p:sp>
        <p:nvSpPr>
          <p:cNvPr id="6" name="Номер слайда 5"/>
          <p:cNvSpPr>
            <a:spLocks noGrp="1"/>
          </p:cNvSpPr>
          <p:nvPr>
            <p:ph type="sldNum" sz="quarter" idx="12"/>
          </p:nvPr>
        </p:nvSpPr>
        <p:spPr/>
        <p:txBody>
          <a:bodyPr/>
          <a:lstStyle/>
          <a:p>
            <a:fld id="{4F5037F2-DC85-406A-A4EA-1E681A25B4F8}" type="slidenum">
              <a:rPr lang="en-US" smtClean="0"/>
              <a:pPr/>
              <a:t>7</a:t>
            </a:fld>
            <a:endParaRPr lang="en-US"/>
          </a:p>
        </p:txBody>
      </p:sp>
      <p:graphicFrame>
        <p:nvGraphicFramePr>
          <p:cNvPr id="9" name="Диаграмма 8"/>
          <p:cNvGraphicFramePr/>
          <p:nvPr/>
        </p:nvGraphicFramePr>
        <p:xfrm>
          <a:off x="1187625" y="1556792"/>
          <a:ext cx="7848872" cy="4752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Statistics by last update time</a:t>
            </a:r>
            <a:endParaRPr lang="en-US" dirty="0"/>
          </a:p>
        </p:txBody>
      </p:sp>
      <p:sp>
        <p:nvSpPr>
          <p:cNvPr id="6" name="Номер слайда 5"/>
          <p:cNvSpPr>
            <a:spLocks noGrp="1"/>
          </p:cNvSpPr>
          <p:nvPr>
            <p:ph type="sldNum" sz="quarter" idx="12"/>
          </p:nvPr>
        </p:nvSpPr>
        <p:spPr/>
        <p:txBody>
          <a:bodyPr/>
          <a:lstStyle/>
          <a:p>
            <a:fld id="{4F5037F2-DC85-406A-A4EA-1E681A25B4F8}" type="slidenum">
              <a:rPr lang="en-US" smtClean="0"/>
              <a:pPr/>
              <a:t>8</a:t>
            </a:fld>
            <a:endParaRPr lang="en-US"/>
          </a:p>
        </p:txBody>
      </p:sp>
      <p:graphicFrame>
        <p:nvGraphicFramePr>
          <p:cNvPr id="7" name="Диаграмма 6"/>
          <p:cNvGraphicFramePr/>
          <p:nvPr/>
        </p:nvGraphicFramePr>
        <p:xfrm>
          <a:off x="1259632" y="1628800"/>
          <a:ext cx="7704856" cy="43924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Таблица 7"/>
          <p:cNvGraphicFramePr>
            <a:graphicFrameLocks noGrp="1"/>
          </p:cNvGraphicFramePr>
          <p:nvPr/>
        </p:nvGraphicFramePr>
        <p:xfrm>
          <a:off x="2051720" y="5949280"/>
          <a:ext cx="6768754" cy="226824"/>
        </p:xfrm>
        <a:graphic>
          <a:graphicData uri="http://schemas.openxmlformats.org/drawingml/2006/table">
            <a:tbl>
              <a:tblPr>
                <a:tableStyleId>{5C22544A-7EE6-4342-B048-85BDC9FD1C3A}</a:tableStyleId>
              </a:tblPr>
              <a:tblGrid>
                <a:gridCol w="398162"/>
                <a:gridCol w="398162"/>
                <a:gridCol w="398162"/>
                <a:gridCol w="398162"/>
                <a:gridCol w="398162"/>
                <a:gridCol w="398162"/>
                <a:gridCol w="398162"/>
                <a:gridCol w="398162"/>
                <a:gridCol w="398162"/>
                <a:gridCol w="398162"/>
                <a:gridCol w="398162"/>
                <a:gridCol w="398162"/>
                <a:gridCol w="398162"/>
                <a:gridCol w="398162"/>
                <a:gridCol w="398162"/>
                <a:gridCol w="398162"/>
                <a:gridCol w="398162"/>
              </a:tblGrid>
              <a:tr h="226824">
                <a:tc>
                  <a:txBody>
                    <a:bodyPr/>
                    <a:lstStyle/>
                    <a:p>
                      <a:pPr algn="ctr" fontAlgn="b"/>
                      <a:r>
                        <a:rPr lang="en-US" sz="1000" b="0" i="0" u="none" strike="noStrike" baseline="0" dirty="0">
                          <a:solidFill>
                            <a:srgbClr val="000000"/>
                          </a:solidFill>
                          <a:latin typeface="Calibri"/>
                        </a:rPr>
                        <a:t>100%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60%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28%</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28%</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50%</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67%</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56%</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dirty="0">
                          <a:solidFill>
                            <a:srgbClr val="000000"/>
                          </a:solidFill>
                          <a:latin typeface="Calibri"/>
                        </a:rPr>
                        <a:t>36%</a:t>
                      </a: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Statistics by # of updates</a:t>
            </a:r>
            <a:endParaRPr lang="en-US" dirty="0"/>
          </a:p>
        </p:txBody>
      </p:sp>
      <p:sp>
        <p:nvSpPr>
          <p:cNvPr id="6" name="Номер слайда 5"/>
          <p:cNvSpPr>
            <a:spLocks noGrp="1"/>
          </p:cNvSpPr>
          <p:nvPr>
            <p:ph type="sldNum" sz="quarter" idx="12"/>
          </p:nvPr>
        </p:nvSpPr>
        <p:spPr/>
        <p:txBody>
          <a:bodyPr/>
          <a:lstStyle/>
          <a:p>
            <a:fld id="{4F5037F2-DC85-406A-A4EA-1E681A25B4F8}" type="slidenum">
              <a:rPr lang="en-US" smtClean="0"/>
              <a:pPr/>
              <a:t>9</a:t>
            </a:fld>
            <a:endParaRPr lang="en-US"/>
          </a:p>
        </p:txBody>
      </p:sp>
      <p:graphicFrame>
        <p:nvGraphicFramePr>
          <p:cNvPr id="7" name="Диаграмма 6"/>
          <p:cNvGraphicFramePr/>
          <p:nvPr/>
        </p:nvGraphicFramePr>
        <p:xfrm>
          <a:off x="1403648" y="1700808"/>
          <a:ext cx="7426399" cy="41764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Таблица 8"/>
          <p:cNvGraphicFramePr>
            <a:graphicFrameLocks noGrp="1"/>
          </p:cNvGraphicFramePr>
          <p:nvPr/>
        </p:nvGraphicFramePr>
        <p:xfrm>
          <a:off x="2339744" y="5877272"/>
          <a:ext cx="6336720" cy="211048"/>
        </p:xfrm>
        <a:graphic>
          <a:graphicData uri="http://schemas.openxmlformats.org/drawingml/2006/table">
            <a:tbl>
              <a:tblPr>
                <a:tableStyleId>{5C22544A-7EE6-4342-B048-85BDC9FD1C3A}</a:tableStyleId>
              </a:tblPr>
              <a:tblGrid>
                <a:gridCol w="396045"/>
                <a:gridCol w="396045"/>
                <a:gridCol w="396045"/>
                <a:gridCol w="396045"/>
                <a:gridCol w="396045"/>
                <a:gridCol w="396045"/>
                <a:gridCol w="396045"/>
                <a:gridCol w="396045"/>
                <a:gridCol w="396045"/>
                <a:gridCol w="396045"/>
                <a:gridCol w="396045"/>
                <a:gridCol w="396045"/>
                <a:gridCol w="396045"/>
                <a:gridCol w="396045"/>
                <a:gridCol w="396045"/>
                <a:gridCol w="396045"/>
              </a:tblGrid>
              <a:tr h="211048">
                <a:tc>
                  <a:txBody>
                    <a:bodyPr/>
                    <a:lstStyle/>
                    <a:p>
                      <a:pPr algn="ctr" fontAlgn="b"/>
                      <a:r>
                        <a:rPr lang="en-US" sz="1000" b="0" i="0" u="none" strike="noStrike" baseline="0" dirty="0">
                          <a:solidFill>
                            <a:srgbClr val="000000"/>
                          </a:solidFill>
                          <a:latin typeface="Calibri"/>
                        </a:rPr>
                        <a:t>30%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dirty="0">
                          <a:solidFill>
                            <a:srgbClr val="000000"/>
                          </a:solidFill>
                          <a:latin typeface="Calibri"/>
                        </a:rPr>
                        <a:t>31%</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53%</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14%</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44%</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67%</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50%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a:solidFill>
                            <a:srgbClr val="000000"/>
                          </a:solidFill>
                          <a:latin typeface="Calibri"/>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fontAlgn="b"/>
                      <a:r>
                        <a:rPr lang="en-US" sz="1000" b="0" i="0" u="none" strike="noStrike" baseline="0" dirty="0">
                          <a:solidFill>
                            <a:srgbClr val="000000"/>
                          </a:solidFill>
                          <a:latin typeface="Calibri"/>
                        </a:rPr>
                        <a:t>100%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5498</TotalTime>
  <Words>442</Words>
  <Application>Microsoft Office PowerPoint</Application>
  <PresentationFormat>On-screen Show (4:3)</PresentationFormat>
  <Paragraphs>130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Conception personnalisée</vt:lpstr>
      <vt:lpstr>SoCG 2012  Program Commitee Report</vt:lpstr>
      <vt:lpstr>Program Committee</vt:lpstr>
      <vt:lpstr>Process</vt:lpstr>
      <vt:lpstr>Review</vt:lpstr>
      <vt:lpstr>Statistics by # of authors</vt:lpstr>
      <vt:lpstr>Statistics by category</vt:lpstr>
      <vt:lpstr>Statistics by country</vt:lpstr>
      <vt:lpstr>Statistics by last update time</vt:lpstr>
      <vt:lpstr>Statistics by # of updates</vt:lpstr>
      <vt:lpstr>Simultaneous submission</vt:lpstr>
      <vt:lpstr>Awards</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 Simple Banner</dc:title>
  <dc:creator>Showeet.com</dc:creator>
  <dc:description>Free template released by Showeet.com</dc:description>
  <cp:lastModifiedBy>sue</cp:lastModifiedBy>
  <cp:revision>32</cp:revision>
  <dcterms:created xsi:type="dcterms:W3CDTF">2011-07-08T11:03:43Z</dcterms:created>
  <dcterms:modified xsi:type="dcterms:W3CDTF">2012-06-19T15:19:20Z</dcterms:modified>
  <cp:category>Templates</cp:category>
</cp:coreProperties>
</file>