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C41BE-129A-FB47-A5AD-EE5F1968C9F9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5D1E7-6249-6645-85DF-8BBD88047A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79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52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85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41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45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92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44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7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0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7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81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545F-8EFF-A34F-A94F-9DAB20DDC0DC}" type="datetimeFigureOut">
              <a:rPr lang="de-DE" smtClean="0"/>
              <a:t>17.06.2012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99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CG:APT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Call for Workshops: Due Jan 13, 2012</a:t>
            </a:r>
          </a:p>
          <a:p>
            <a:r>
              <a:rPr lang="en-US" dirty="0" smtClean="0"/>
              <a:t>Thanks to the Scientific Committee:</a:t>
            </a:r>
          </a:p>
          <a:p>
            <a:pPr lvl="1"/>
            <a:r>
              <a:rPr lang="en-US" sz="2200" dirty="0" err="1"/>
              <a:t>Chandrajit</a:t>
            </a:r>
            <a:r>
              <a:rPr lang="en-US" sz="2200" dirty="0"/>
              <a:t> </a:t>
            </a:r>
            <a:r>
              <a:rPr lang="en-US" sz="2200" dirty="0" smtClean="0"/>
              <a:t>Bajaj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/>
              <a:t>Jean-Daniel </a:t>
            </a:r>
            <a:r>
              <a:rPr lang="en-US" sz="2200" dirty="0" err="1"/>
              <a:t>Boissonnat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err="1" smtClean="0"/>
              <a:t>Tamal</a:t>
            </a:r>
            <a:r>
              <a:rPr lang="en-US" sz="2200" dirty="0" smtClean="0"/>
              <a:t> </a:t>
            </a:r>
            <a:r>
              <a:rPr lang="en-US" sz="2200" dirty="0" err="1"/>
              <a:t>Dey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err="1" smtClean="0"/>
              <a:t>Sandor</a:t>
            </a:r>
            <a:r>
              <a:rPr lang="en-US" sz="2200" dirty="0" smtClean="0"/>
              <a:t> </a:t>
            </a:r>
            <a:r>
              <a:rPr lang="en-US" sz="2200" dirty="0" err="1"/>
              <a:t>Fekete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smtClean="0"/>
              <a:t>Leo </a:t>
            </a:r>
            <a:r>
              <a:rPr lang="en-US" sz="2200" dirty="0" err="1"/>
              <a:t>Guibas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smtClean="0"/>
              <a:t>Danny </a:t>
            </a:r>
            <a:r>
              <a:rPr lang="en-US" sz="2200" dirty="0" err="1"/>
              <a:t>Halperin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smtClean="0"/>
              <a:t>Martin </a:t>
            </a:r>
            <a:r>
              <a:rPr lang="en-US" sz="2200" dirty="0"/>
              <a:t>Held </a:t>
            </a:r>
            <a:endParaRPr lang="en-US" sz="2200" dirty="0" smtClean="0"/>
          </a:p>
          <a:p>
            <a:pPr lvl="1"/>
            <a:r>
              <a:rPr lang="en-US" sz="2200" dirty="0" smtClean="0"/>
              <a:t>Joe </a:t>
            </a:r>
            <a:r>
              <a:rPr lang="en-US" sz="2200" dirty="0"/>
              <a:t>Mitchell (Coordinator) </a:t>
            </a:r>
            <a:endParaRPr lang="en-US" sz="2200" dirty="0" smtClean="0"/>
          </a:p>
          <a:p>
            <a:pPr lvl="1"/>
            <a:r>
              <a:rPr lang="en-US" sz="2200" dirty="0" smtClean="0"/>
              <a:t>David </a:t>
            </a:r>
            <a:r>
              <a:rPr lang="en-US" sz="2200" dirty="0"/>
              <a:t>Mount </a:t>
            </a:r>
            <a:endParaRPr lang="en-US" sz="2200" dirty="0" smtClean="0"/>
          </a:p>
          <a:p>
            <a:pPr lvl="1"/>
            <a:r>
              <a:rPr lang="en-US" sz="2200" dirty="0" smtClean="0"/>
              <a:t>Claudio </a:t>
            </a:r>
            <a:r>
              <a:rPr lang="en-US" sz="2200" dirty="0"/>
              <a:t>Silva </a:t>
            </a:r>
            <a:endParaRPr lang="en-US" sz="2200" dirty="0" smtClean="0"/>
          </a:p>
          <a:p>
            <a:pPr lvl="1"/>
            <a:r>
              <a:rPr lang="en-US" sz="2200" dirty="0" smtClean="0"/>
              <a:t>Bettina </a:t>
            </a:r>
            <a:r>
              <a:rPr lang="en-US" sz="2200" dirty="0" err="1"/>
              <a:t>Speckmann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smtClean="0"/>
              <a:t>Suresh </a:t>
            </a:r>
            <a:r>
              <a:rPr lang="en-US" sz="2200" dirty="0" err="1"/>
              <a:t>Venkatasubramanian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smtClean="0"/>
              <a:t>Sue </a:t>
            </a:r>
            <a:r>
              <a:rPr lang="en-US" sz="2200" dirty="0" err="1" smtClean="0"/>
              <a:t>Whitesides</a:t>
            </a:r>
            <a:endParaRPr lang="en-US" sz="2200" dirty="0" smtClean="0"/>
          </a:p>
          <a:p>
            <a:r>
              <a:rPr lang="en-US" dirty="0" smtClean="0"/>
              <a:t>Thanks to all the workshop organizers!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2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CG:APT 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many?</a:t>
            </a:r>
          </a:p>
          <a:p>
            <a:r>
              <a:rPr lang="en-US" dirty="0" smtClean="0"/>
              <a:t>How many in parallel?</a:t>
            </a:r>
          </a:p>
          <a:p>
            <a:r>
              <a:rPr lang="en-US" dirty="0" smtClean="0"/>
              <a:t>Funding: Under “CG Week” umbrella?</a:t>
            </a:r>
          </a:p>
          <a:p>
            <a:r>
              <a:rPr lang="en-US" dirty="0" smtClean="0"/>
              <a:t>Afternoons </a:t>
            </a:r>
            <a:r>
              <a:rPr lang="en-US" dirty="0" err="1" smtClean="0"/>
              <a:t>vs</a:t>
            </a:r>
            <a:r>
              <a:rPr lang="en-US" dirty="0" smtClean="0"/>
              <a:t>  extra day before/after </a:t>
            </a:r>
            <a:r>
              <a:rPr lang="en-US" dirty="0" err="1" smtClean="0"/>
              <a:t>vs</a:t>
            </a:r>
            <a:r>
              <a:rPr lang="en-US" dirty="0" smtClean="0"/>
              <a:t> some of each?</a:t>
            </a:r>
          </a:p>
          <a:p>
            <a:r>
              <a:rPr lang="en-US" dirty="0" smtClean="0"/>
              <a:t>Proceedings?</a:t>
            </a:r>
          </a:p>
          <a:p>
            <a:r>
              <a:rPr lang="en-US" dirty="0" smtClean="0"/>
              <a:t>Invited speakers –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5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90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Office-Design</vt:lpstr>
      <vt:lpstr>CG:APT</vt:lpstr>
      <vt:lpstr>CG:APT Discussion Topics</vt:lpstr>
    </vt:vector>
  </TitlesOfParts>
  <Company>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commitee report</dc:title>
  <dc:creator>xxx xxx</dc:creator>
  <cp:lastModifiedBy>Joe</cp:lastModifiedBy>
  <cp:revision>20</cp:revision>
  <dcterms:created xsi:type="dcterms:W3CDTF">2012-06-13T13:23:20Z</dcterms:created>
  <dcterms:modified xsi:type="dcterms:W3CDTF">2012-06-18T19:31:05Z</dcterms:modified>
</cp:coreProperties>
</file>