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4" r:id="rId6"/>
    <p:sldId id="261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C41BE-129A-FB47-A5AD-EE5F1968C9F9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5D1E7-6249-6645-85DF-8BBD88047A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79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D1E7-6249-6645-85DF-8BBD88047A8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57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52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85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41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45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92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44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7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0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7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81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545F-8EFF-A34F-A94F-9DAB20DDC0DC}" type="datetimeFigureOut">
              <a:rPr lang="de-DE" smtClean="0"/>
              <a:t>18.06.2012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8516-81E8-AA48-A585-3234E42A03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99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commitee</a:t>
            </a:r>
            <a:r>
              <a:rPr lang="de-DE" dirty="0" smtClean="0"/>
              <a:t> </a:t>
            </a:r>
            <a:r>
              <a:rPr lang="de-DE" dirty="0" err="1" smtClean="0"/>
              <a:t>report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05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21st Annual Video </a:t>
            </a:r>
            <a:r>
              <a:rPr lang="de-DE" dirty="0" err="1" smtClean="0"/>
              <a:t>and</a:t>
            </a:r>
            <a:r>
              <a:rPr lang="de-DE" dirty="0" smtClean="0"/>
              <a:t> Multimedia Review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Computational</a:t>
            </a:r>
            <a:r>
              <a:rPr lang="de-DE" dirty="0" smtClean="0"/>
              <a:t> </a:t>
            </a:r>
            <a:r>
              <a:rPr lang="de-DE" dirty="0" err="1" smtClean="0"/>
              <a:t>Geometry</a:t>
            </a:r>
            <a:endParaRPr lang="de-DE" dirty="0" smtClean="0"/>
          </a:p>
          <a:p>
            <a:endParaRPr lang="de-DE" dirty="0" smtClean="0"/>
          </a:p>
          <a:p>
            <a:r>
              <a:rPr lang="de-DE" sz="3000" dirty="0" err="1"/>
              <a:t>a</a:t>
            </a:r>
            <a:r>
              <a:rPr lang="de-DE" sz="3000" dirty="0" err="1" smtClean="0"/>
              <a:t>t</a:t>
            </a:r>
            <a:r>
              <a:rPr lang="de-DE" sz="3000" dirty="0" smtClean="0"/>
              <a:t> </a:t>
            </a:r>
            <a:r>
              <a:rPr lang="de-DE" sz="3000" dirty="0" err="1" smtClean="0"/>
              <a:t>the</a:t>
            </a:r>
            <a:r>
              <a:rPr lang="de-DE" sz="3000" dirty="0" smtClean="0"/>
              <a:t> 28th ACM Symposium on </a:t>
            </a:r>
            <a:r>
              <a:rPr lang="de-DE" sz="3000" dirty="0" err="1" smtClean="0"/>
              <a:t>Computational</a:t>
            </a:r>
            <a:r>
              <a:rPr lang="de-DE" sz="3000" dirty="0" smtClean="0"/>
              <a:t> </a:t>
            </a:r>
            <a:r>
              <a:rPr lang="de-DE" sz="3000" dirty="0" err="1" smtClean="0"/>
              <a:t>Geometry</a:t>
            </a:r>
            <a:r>
              <a:rPr lang="de-DE" sz="3000" dirty="0" smtClean="0"/>
              <a:t> 2012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888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Commitee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Helmut Alt – Freie Universität </a:t>
            </a:r>
            <a:r>
              <a:rPr lang="de-DE" dirty="0" smtClean="0"/>
              <a:t>Berlin</a:t>
            </a:r>
          </a:p>
          <a:p>
            <a:r>
              <a:rPr lang="de-DE" dirty="0" err="1" smtClean="0"/>
              <a:t>Sándor</a:t>
            </a:r>
            <a:r>
              <a:rPr lang="de-DE" dirty="0" smtClean="0"/>
              <a:t> </a:t>
            </a:r>
            <a:r>
              <a:rPr lang="de-DE" dirty="0" err="1"/>
              <a:t>Fekete</a:t>
            </a:r>
            <a:r>
              <a:rPr lang="de-DE" dirty="0"/>
              <a:t> – TU </a:t>
            </a:r>
            <a:r>
              <a:rPr lang="de-DE" dirty="0" smtClean="0"/>
              <a:t>Braunschweig</a:t>
            </a:r>
          </a:p>
          <a:p>
            <a:r>
              <a:rPr lang="de-DE" dirty="0" smtClean="0"/>
              <a:t>Panos </a:t>
            </a:r>
            <a:r>
              <a:rPr lang="de-DE" dirty="0" err="1"/>
              <a:t>Giannopoulos</a:t>
            </a:r>
            <a:r>
              <a:rPr lang="de-DE" dirty="0"/>
              <a:t> – Universität </a:t>
            </a:r>
            <a:r>
              <a:rPr lang="de-DE" dirty="0" smtClean="0"/>
              <a:t>Bayreuth</a:t>
            </a:r>
          </a:p>
          <a:p>
            <a:r>
              <a:rPr lang="de-DE" dirty="0" smtClean="0"/>
              <a:t>Xavier </a:t>
            </a:r>
            <a:r>
              <a:rPr lang="de-DE" dirty="0" err="1"/>
              <a:t>Goaoc</a:t>
            </a:r>
            <a:r>
              <a:rPr lang="de-DE" dirty="0"/>
              <a:t> – INRIA Nancy Grand </a:t>
            </a:r>
            <a:r>
              <a:rPr lang="de-DE" dirty="0" err="1" smtClean="0"/>
              <a:t>Est</a:t>
            </a:r>
            <a:endParaRPr lang="de-DE" dirty="0" smtClean="0"/>
          </a:p>
          <a:p>
            <a:r>
              <a:rPr lang="de-DE" dirty="0" smtClean="0"/>
              <a:t>Rolf </a:t>
            </a:r>
            <a:r>
              <a:rPr lang="de-DE" dirty="0"/>
              <a:t>Klein – Universität </a:t>
            </a:r>
            <a:r>
              <a:rPr lang="de-DE" dirty="0" smtClean="0"/>
              <a:t>Bonn</a:t>
            </a:r>
          </a:p>
          <a:p>
            <a:r>
              <a:rPr lang="de-DE" dirty="0" smtClean="0"/>
              <a:t>Christian </a:t>
            </a:r>
            <a:r>
              <a:rPr lang="de-DE" dirty="0"/>
              <a:t>Knauer (</a:t>
            </a:r>
            <a:r>
              <a:rPr lang="de-DE" dirty="0" err="1"/>
              <a:t>Chair</a:t>
            </a:r>
            <a:r>
              <a:rPr lang="de-DE" dirty="0"/>
              <a:t>) - Universität Bayreuth</a:t>
            </a:r>
          </a:p>
          <a:p>
            <a:r>
              <a:rPr lang="de-DE" b="1" dirty="0"/>
              <a:t>Joseph S. B. Mitchell </a:t>
            </a:r>
            <a:r>
              <a:rPr lang="de-DE" dirty="0"/>
              <a:t>- SUNY </a:t>
            </a:r>
            <a:r>
              <a:rPr lang="de-DE" dirty="0" err="1"/>
              <a:t>Stony</a:t>
            </a:r>
            <a:r>
              <a:rPr lang="de-DE" dirty="0"/>
              <a:t> Brook</a:t>
            </a:r>
          </a:p>
          <a:p>
            <a:r>
              <a:rPr lang="de-DE" dirty="0"/>
              <a:t>Bettina Speckmann - TU Eindhoven</a:t>
            </a:r>
          </a:p>
          <a:p>
            <a:r>
              <a:rPr lang="de-DE" dirty="0"/>
              <a:t>Fabian </a:t>
            </a:r>
            <a:r>
              <a:rPr lang="de-DE" dirty="0" err="1"/>
              <a:t>Stehn</a:t>
            </a:r>
            <a:r>
              <a:rPr lang="de-DE" dirty="0"/>
              <a:t> - Universität Bayreuth</a:t>
            </a:r>
          </a:p>
          <a:p>
            <a:r>
              <a:rPr lang="de-DE" dirty="0"/>
              <a:t>Alexander Wolff - Universität Würzburg</a:t>
            </a:r>
          </a:p>
        </p:txBody>
      </p:sp>
    </p:spTree>
    <p:extLst>
      <p:ext uri="{BB962C8B-B14F-4D97-AF65-F5344CB8AC3E}">
        <p14:creationId xmlns:p14="http://schemas.microsoft.com/office/powerpoint/2010/main" val="115100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Reminder</a:t>
            </a:r>
            <a:r>
              <a:rPr lang="de-DE" dirty="0"/>
              <a:t>: Timeline </a:t>
            </a:r>
            <a:r>
              <a:rPr lang="de-DE" dirty="0" smtClean="0"/>
              <a:t>/ </a:t>
            </a:r>
            <a:r>
              <a:rPr lang="de-DE" dirty="0" err="1" smtClean="0"/>
              <a:t>deadlines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February</a:t>
            </a:r>
            <a:r>
              <a:rPr lang="de-DE" dirty="0"/>
              <a:t> </a:t>
            </a:r>
            <a:r>
              <a:rPr lang="de-DE" dirty="0" smtClean="0"/>
              <a:t>27: </a:t>
            </a:r>
            <a:r>
              <a:rPr lang="de-DE" dirty="0" err="1" smtClean="0"/>
              <a:t>Submissions</a:t>
            </a:r>
            <a:r>
              <a:rPr lang="de-DE" dirty="0" smtClean="0"/>
              <a:t> due</a:t>
            </a:r>
          </a:p>
          <a:p>
            <a:r>
              <a:rPr lang="de-DE" dirty="0" smtClean="0"/>
              <a:t>March 8: </a:t>
            </a:r>
            <a:r>
              <a:rPr lang="de-DE" dirty="0" err="1"/>
              <a:t>Notification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March 28: </a:t>
            </a:r>
            <a:r>
              <a:rPr lang="de-DE" dirty="0" err="1" smtClean="0"/>
              <a:t>Camera-ready</a:t>
            </a:r>
            <a:r>
              <a:rPr lang="de-DE" dirty="0" smtClean="0"/>
              <a:t> </a:t>
            </a:r>
            <a:r>
              <a:rPr lang="de-DE" dirty="0" err="1" smtClean="0"/>
              <a:t>abstracts</a:t>
            </a:r>
            <a:r>
              <a:rPr lang="de-DE" dirty="0" smtClean="0"/>
              <a:t> due </a:t>
            </a:r>
          </a:p>
          <a:p>
            <a:r>
              <a:rPr lang="de-DE" dirty="0" smtClean="0"/>
              <a:t>April 26: Final </a:t>
            </a:r>
            <a:r>
              <a:rPr lang="de-DE" dirty="0" err="1" smtClean="0"/>
              <a:t>versions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video</a:t>
            </a:r>
            <a:r>
              <a:rPr lang="de-DE" dirty="0" smtClean="0"/>
              <a:t> due</a:t>
            </a:r>
          </a:p>
        </p:txBody>
      </p:sp>
    </p:spTree>
    <p:extLst>
      <p:ext uri="{BB962C8B-B14F-4D97-AF65-F5344CB8AC3E}">
        <p14:creationId xmlns:p14="http://schemas.microsoft.com/office/powerpoint/2010/main" val="90977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Statistics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6 </a:t>
            </a:r>
            <a:r>
              <a:rPr lang="de-DE" dirty="0" err="1" smtClean="0"/>
              <a:t>submissions</a:t>
            </a:r>
            <a:endParaRPr lang="de-DE" dirty="0" smtClean="0"/>
          </a:p>
          <a:p>
            <a:r>
              <a:rPr lang="de-DE" dirty="0" smtClean="0"/>
              <a:t>66% </a:t>
            </a:r>
            <a:r>
              <a:rPr lang="de-DE" dirty="0" err="1" smtClean="0"/>
              <a:t>acceptance</a:t>
            </a:r>
            <a:r>
              <a:rPr lang="de-DE" dirty="0" smtClean="0"/>
              <a:t> rate</a:t>
            </a:r>
          </a:p>
          <a:p>
            <a:endParaRPr lang="de-DE" dirty="0" smtClean="0"/>
          </a:p>
          <a:p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rejection</a:t>
            </a:r>
            <a:endParaRPr lang="de-DE" dirty="0" smtClean="0"/>
          </a:p>
          <a:p>
            <a:pPr lvl="1"/>
            <a:r>
              <a:rPr lang="de-DE" dirty="0" smtClean="0"/>
              <a:t>„Out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scope</a:t>
            </a:r>
            <a:r>
              <a:rPr lang="de-DE" dirty="0" smtClean="0"/>
              <a:t>“ (pure </a:t>
            </a:r>
            <a:r>
              <a:rPr lang="de-DE" dirty="0" err="1" smtClean="0"/>
              <a:t>math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Quality </a:t>
            </a:r>
            <a:r>
              <a:rPr lang="de-DE" dirty="0" err="1" smtClean="0"/>
              <a:t>issues</a:t>
            </a:r>
            <a:endParaRPr lang="de-DE" dirty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6503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Modus </a:t>
            </a:r>
            <a:r>
              <a:rPr lang="de-DE" dirty="0" err="1" smtClean="0"/>
              <a:t>operandi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Each</a:t>
            </a:r>
            <a:r>
              <a:rPr lang="de-DE" dirty="0" smtClean="0"/>
              <a:t> PC </a:t>
            </a:r>
            <a:r>
              <a:rPr lang="de-DE" dirty="0" err="1" smtClean="0"/>
              <a:t>member</a:t>
            </a:r>
            <a:r>
              <a:rPr lang="de-DE" dirty="0" smtClean="0"/>
              <a:t> </a:t>
            </a:r>
            <a:r>
              <a:rPr lang="de-DE" dirty="0" err="1" smtClean="0"/>
              <a:t>reviewed</a:t>
            </a:r>
            <a:r>
              <a:rPr lang="de-DE" dirty="0" smtClean="0"/>
              <a:t> all </a:t>
            </a:r>
            <a:r>
              <a:rPr lang="de-DE" dirty="0" err="1" smtClean="0"/>
              <a:t>submissions</a:t>
            </a:r>
            <a:endParaRPr lang="de-DE" dirty="0" smtClean="0"/>
          </a:p>
          <a:p>
            <a:r>
              <a:rPr lang="de-DE" dirty="0" smtClean="0"/>
              <a:t>PC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collected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individual </a:t>
            </a:r>
            <a:r>
              <a:rPr lang="de-DE" dirty="0" err="1" smtClean="0"/>
              <a:t>reviews</a:t>
            </a:r>
            <a:endParaRPr lang="de-DE" dirty="0" smtClean="0"/>
          </a:p>
          <a:p>
            <a:r>
              <a:rPr lang="de-DE" dirty="0"/>
              <a:t>R</a:t>
            </a:r>
            <a:r>
              <a:rPr lang="de-DE" dirty="0" smtClean="0"/>
              <a:t>eviews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distributed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PC</a:t>
            </a:r>
          </a:p>
          <a:p>
            <a:r>
              <a:rPr lang="de-DE" dirty="0" smtClean="0"/>
              <a:t>Electronic </a:t>
            </a:r>
            <a:r>
              <a:rPr lang="de-DE" dirty="0" err="1" smtClean="0"/>
              <a:t>discussion</a:t>
            </a:r>
            <a:r>
              <a:rPr lang="de-DE" dirty="0" smtClean="0"/>
              <a:t> (1st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March)</a:t>
            </a:r>
          </a:p>
          <a:p>
            <a:r>
              <a:rPr lang="de-DE" dirty="0" smtClean="0"/>
              <a:t>Extensive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authors</a:t>
            </a:r>
            <a:r>
              <a:rPr lang="de-DE" dirty="0" smtClean="0"/>
              <a:t> was </a:t>
            </a:r>
            <a:r>
              <a:rPr lang="de-DE" dirty="0" err="1" smtClean="0"/>
              <a:t>provided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Exceptional</a:t>
            </a:r>
            <a:r>
              <a:rPr lang="de-DE" dirty="0" smtClean="0"/>
              <a:t>: </a:t>
            </a:r>
            <a:r>
              <a:rPr lang="de-DE" dirty="0" err="1" smtClean="0"/>
              <a:t>One</a:t>
            </a:r>
            <a:r>
              <a:rPr lang="de-DE" dirty="0" smtClean="0"/>
              <a:t> „</a:t>
            </a:r>
            <a:r>
              <a:rPr lang="de-DE" dirty="0" err="1" smtClean="0"/>
              <a:t>conditional</a:t>
            </a:r>
            <a:r>
              <a:rPr lang="de-DE" dirty="0" smtClean="0"/>
              <a:t>“ </a:t>
            </a:r>
            <a:r>
              <a:rPr lang="de-DE" dirty="0" err="1" smtClean="0"/>
              <a:t>accept</a:t>
            </a:r>
            <a:endParaRPr lang="de-DE" dirty="0" smtClean="0"/>
          </a:p>
          <a:p>
            <a:pPr lvl="1"/>
            <a:r>
              <a:rPr lang="de-DE" dirty="0" err="1" smtClean="0"/>
              <a:t>Authors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opportunity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revise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submission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985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r>
              <a:rPr lang="de-DE" dirty="0" smtClean="0"/>
              <a:t>/</a:t>
            </a:r>
            <a:r>
              <a:rPr lang="de-DE" dirty="0" err="1" smtClean="0"/>
              <a:t>suggestions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submissions</a:t>
            </a:r>
            <a:endParaRPr lang="de-DE" dirty="0" smtClean="0"/>
          </a:p>
          <a:p>
            <a:pPr lvl="1"/>
            <a:r>
              <a:rPr lang="de-DE" dirty="0" err="1" smtClean="0"/>
              <a:t>more</a:t>
            </a:r>
            <a:r>
              <a:rPr lang="de-DE" dirty="0" smtClean="0"/>
              <a:t> „</a:t>
            </a:r>
            <a:r>
              <a:rPr lang="de-DE" dirty="0" err="1" smtClean="0"/>
              <a:t>advertising</a:t>
            </a:r>
            <a:r>
              <a:rPr lang="de-DE" dirty="0" smtClean="0"/>
              <a:t>“? </a:t>
            </a:r>
            <a:r>
              <a:rPr lang="de-DE" dirty="0" err="1"/>
              <a:t>h</a:t>
            </a:r>
            <a:r>
              <a:rPr lang="de-DE" dirty="0" err="1" smtClean="0"/>
              <a:t>ow</a:t>
            </a:r>
            <a:r>
              <a:rPr lang="de-DE" dirty="0" smtClean="0"/>
              <a:t>/</a:t>
            </a:r>
            <a:r>
              <a:rPr lang="de-DE" dirty="0" err="1" smtClean="0"/>
              <a:t>where</a:t>
            </a:r>
            <a:r>
              <a:rPr lang="de-DE" dirty="0" smtClean="0"/>
              <a:t> ... </a:t>
            </a:r>
          </a:p>
          <a:p>
            <a:pPr lvl="1"/>
            <a:r>
              <a:rPr lang="de-DE" dirty="0" err="1" smtClean="0"/>
              <a:t>cancel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session</a:t>
            </a:r>
            <a:r>
              <a:rPr lang="de-DE" dirty="0"/>
              <a:t>? </a:t>
            </a:r>
          </a:p>
          <a:p>
            <a:r>
              <a:rPr lang="de-DE" dirty="0" smtClean="0"/>
              <a:t>plan </a:t>
            </a:r>
            <a:r>
              <a:rPr lang="de-DE" dirty="0"/>
              <a:t>a </a:t>
            </a:r>
            <a:r>
              <a:rPr lang="de-DE" dirty="0" err="1"/>
              <a:t>revision</a:t>
            </a:r>
            <a:r>
              <a:rPr lang="de-DE" dirty="0"/>
              <a:t> </a:t>
            </a:r>
            <a:r>
              <a:rPr lang="de-DE" dirty="0" err="1"/>
              <a:t>loop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(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paper</a:t>
            </a:r>
            <a:r>
              <a:rPr lang="de-DE" dirty="0"/>
              <a:t> </a:t>
            </a:r>
            <a:r>
              <a:rPr lang="de-DE" dirty="0" err="1" smtClean="0"/>
              <a:t>track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/>
              <a:t> 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 smtClean="0"/>
              <a:t>clarification</a:t>
            </a:r>
            <a:r>
              <a:rPr lang="de-DE" dirty="0"/>
              <a:t> 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(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avoid</a:t>
            </a:r>
            <a:r>
              <a:rPr lang="de-DE" dirty="0" smtClean="0"/>
              <a:t> „out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scope</a:t>
            </a:r>
            <a:r>
              <a:rPr lang="de-DE" dirty="0" smtClean="0"/>
              <a:t>“ </a:t>
            </a:r>
            <a:r>
              <a:rPr lang="de-DE" dirty="0" err="1" smtClean="0"/>
              <a:t>cases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err="1" smtClean="0"/>
              <a:t>world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video</a:t>
            </a:r>
            <a:r>
              <a:rPr lang="de-DE" dirty="0"/>
              <a:t> </a:t>
            </a:r>
            <a:r>
              <a:rPr lang="de-DE" dirty="0" err="1"/>
              <a:t>formats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a </a:t>
            </a:r>
            <a:r>
              <a:rPr lang="de-DE" dirty="0" err="1" smtClean="0"/>
              <a:t>zoo</a:t>
            </a:r>
            <a:endParaRPr lang="de-DE" dirty="0" smtClean="0"/>
          </a:p>
          <a:p>
            <a:pPr lvl="1"/>
            <a:r>
              <a:rPr lang="de-DE" dirty="0" err="1" smtClean="0"/>
              <a:t>enforce</a:t>
            </a:r>
            <a:r>
              <a:rPr lang="de-DE" dirty="0" smtClean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 on </a:t>
            </a:r>
            <a:r>
              <a:rPr lang="de-DE" dirty="0" err="1" smtClean="0"/>
              <a:t>audio</a:t>
            </a:r>
            <a:r>
              <a:rPr lang="de-DE" dirty="0" smtClean="0"/>
              <a:t> </a:t>
            </a:r>
            <a:r>
              <a:rPr lang="de-DE" dirty="0"/>
              <a:t>&amp; </a:t>
            </a:r>
            <a:r>
              <a:rPr lang="de-DE" dirty="0" err="1"/>
              <a:t>video</a:t>
            </a:r>
            <a:r>
              <a:rPr lang="de-DE" dirty="0"/>
              <a:t> </a:t>
            </a:r>
            <a:r>
              <a:rPr lang="de-DE" dirty="0" err="1" smtClean="0"/>
              <a:t>codecs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49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Reminder</a:t>
            </a:r>
            <a:r>
              <a:rPr lang="de-DE" dirty="0"/>
              <a:t>: </a:t>
            </a:r>
            <a:r>
              <a:rPr lang="de-DE" dirty="0" err="1"/>
              <a:t>Accepted</a:t>
            </a:r>
            <a:r>
              <a:rPr lang="de-DE" dirty="0"/>
              <a:t> </a:t>
            </a:r>
            <a:r>
              <a:rPr lang="de-DE" dirty="0" err="1" smtClean="0"/>
              <a:t>videos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 err="1"/>
              <a:t>Configuration</a:t>
            </a:r>
            <a:r>
              <a:rPr lang="de-DE" b="1" dirty="0"/>
              <a:t> Space </a:t>
            </a:r>
            <a:r>
              <a:rPr lang="de-DE" b="1" dirty="0" err="1"/>
              <a:t>Visualization</a:t>
            </a:r>
            <a:endParaRPr lang="de-DE" b="1" dirty="0"/>
          </a:p>
          <a:p>
            <a:pPr marL="0" indent="0">
              <a:buNone/>
            </a:pPr>
            <a:r>
              <a:rPr lang="de-DE" dirty="0" smtClean="0"/>
              <a:t>	(</a:t>
            </a:r>
            <a:r>
              <a:rPr lang="de-DE" dirty="0" err="1" smtClean="0"/>
              <a:t>Dror</a:t>
            </a:r>
            <a:r>
              <a:rPr lang="de-DE" dirty="0" smtClean="0"/>
              <a:t> </a:t>
            </a:r>
            <a:r>
              <a:rPr lang="de-DE" dirty="0" err="1"/>
              <a:t>Atariah</a:t>
            </a:r>
            <a:r>
              <a:rPr lang="de-DE" dirty="0"/>
              <a:t>; Günter </a:t>
            </a:r>
            <a:r>
              <a:rPr lang="de-DE" dirty="0" smtClean="0"/>
              <a:t>Rote)</a:t>
            </a:r>
            <a:endParaRPr lang="de-DE" dirty="0"/>
          </a:p>
          <a:p>
            <a:r>
              <a:rPr lang="de-DE" b="1" dirty="0" err="1" smtClean="0"/>
              <a:t>Surface</a:t>
            </a:r>
            <a:r>
              <a:rPr lang="de-DE" b="1" dirty="0" smtClean="0"/>
              <a:t> </a:t>
            </a:r>
            <a:r>
              <a:rPr lang="de-DE" b="1" dirty="0" err="1"/>
              <a:t>Patches</a:t>
            </a:r>
            <a:r>
              <a:rPr lang="de-DE" b="1" dirty="0"/>
              <a:t> </a:t>
            </a:r>
            <a:r>
              <a:rPr lang="de-DE" b="1" dirty="0" err="1"/>
              <a:t>from</a:t>
            </a:r>
            <a:r>
              <a:rPr lang="de-DE" b="1" dirty="0"/>
              <a:t> </a:t>
            </a:r>
            <a:r>
              <a:rPr lang="de-DE" b="1" dirty="0" err="1"/>
              <a:t>Unorganized</a:t>
            </a:r>
            <a:r>
              <a:rPr lang="de-DE" b="1" dirty="0"/>
              <a:t> Space </a:t>
            </a:r>
            <a:r>
              <a:rPr lang="de-DE" b="1" dirty="0" err="1"/>
              <a:t>Curves</a:t>
            </a:r>
            <a:endParaRPr lang="de-DE" b="1" dirty="0"/>
          </a:p>
          <a:p>
            <a:pPr marL="0" indent="0">
              <a:buNone/>
            </a:pPr>
            <a:r>
              <a:rPr lang="de-DE" dirty="0" smtClean="0"/>
              <a:t>	(Fatemeh </a:t>
            </a:r>
            <a:r>
              <a:rPr lang="de-DE" dirty="0" err="1"/>
              <a:t>Abbasinejad</a:t>
            </a:r>
            <a:r>
              <a:rPr lang="de-DE" dirty="0"/>
              <a:t>; </a:t>
            </a:r>
            <a:r>
              <a:rPr lang="de-DE" dirty="0" err="1"/>
              <a:t>Pushkar</a:t>
            </a:r>
            <a:r>
              <a:rPr lang="de-DE" dirty="0"/>
              <a:t> Joshi; Nina </a:t>
            </a:r>
            <a:r>
              <a:rPr lang="de-DE" dirty="0" err="1" smtClean="0"/>
              <a:t>Amenta</a:t>
            </a:r>
            <a:r>
              <a:rPr lang="de-DE" dirty="0" smtClean="0"/>
              <a:t>)</a:t>
            </a:r>
          </a:p>
          <a:p>
            <a:r>
              <a:rPr lang="de-DE" b="1" dirty="0" err="1" smtClean="0"/>
              <a:t>Lang's</a:t>
            </a:r>
            <a:r>
              <a:rPr lang="de-DE" b="1" dirty="0" smtClean="0"/>
              <a:t> </a:t>
            </a:r>
            <a:r>
              <a:rPr lang="de-DE" b="1" dirty="0"/>
              <a:t>Universal </a:t>
            </a:r>
            <a:r>
              <a:rPr lang="de-DE" b="1" dirty="0" err="1"/>
              <a:t>Molecule</a:t>
            </a:r>
            <a:r>
              <a:rPr lang="de-DE" b="1" dirty="0"/>
              <a:t> </a:t>
            </a:r>
            <a:r>
              <a:rPr lang="de-DE" b="1" dirty="0" err="1"/>
              <a:t>Algorithm</a:t>
            </a:r>
            <a:endParaRPr lang="de-DE" b="1" dirty="0"/>
          </a:p>
          <a:p>
            <a:pPr marL="0" indent="0">
              <a:buNone/>
            </a:pPr>
            <a:r>
              <a:rPr lang="de-DE" dirty="0" smtClean="0"/>
              <a:t>	(John </a:t>
            </a:r>
            <a:r>
              <a:rPr lang="de-DE" dirty="0"/>
              <a:t>C. Bowers; Ileana </a:t>
            </a:r>
            <a:r>
              <a:rPr lang="de-DE" dirty="0" err="1" smtClean="0"/>
              <a:t>Streinu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b="1" dirty="0" smtClean="0"/>
              <a:t>The </a:t>
            </a:r>
            <a:r>
              <a:rPr lang="de-DE" b="1" dirty="0" err="1"/>
              <a:t>Sticky</a:t>
            </a:r>
            <a:r>
              <a:rPr lang="de-DE" b="1" dirty="0"/>
              <a:t> </a:t>
            </a:r>
            <a:r>
              <a:rPr lang="de-DE" b="1" dirty="0" err="1"/>
              <a:t>Geometry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Cosmic</a:t>
            </a:r>
            <a:r>
              <a:rPr lang="de-DE" b="1" dirty="0"/>
              <a:t> Web</a:t>
            </a:r>
          </a:p>
          <a:p>
            <a:pPr marL="0" indent="0">
              <a:buNone/>
            </a:pPr>
            <a:r>
              <a:rPr lang="de-DE" dirty="0" smtClean="0"/>
              <a:t>	(Johan </a:t>
            </a:r>
            <a:r>
              <a:rPr lang="de-DE" dirty="0" err="1"/>
              <a:t>Hidding</a:t>
            </a:r>
            <a:r>
              <a:rPr lang="de-DE" dirty="0"/>
              <a:t>; </a:t>
            </a:r>
            <a:r>
              <a:rPr lang="de-DE" dirty="0" err="1"/>
              <a:t>Rien</a:t>
            </a:r>
            <a:r>
              <a:rPr lang="de-DE" dirty="0"/>
              <a:t> van de </a:t>
            </a:r>
            <a:r>
              <a:rPr lang="de-DE" dirty="0" err="1"/>
              <a:t>Weygaert</a:t>
            </a:r>
            <a:r>
              <a:rPr lang="de-DE" dirty="0"/>
              <a:t>; Gert </a:t>
            </a:r>
            <a:r>
              <a:rPr lang="de-DE" dirty="0" err="1"/>
              <a:t>Vegter</a:t>
            </a:r>
            <a:r>
              <a:rPr lang="de-DE" dirty="0"/>
              <a:t>; </a:t>
            </a:r>
            <a:r>
              <a:rPr lang="de-DE" dirty="0" smtClean="0"/>
              <a:t>	Bernard </a:t>
            </a:r>
            <a:r>
              <a:rPr lang="de-DE" dirty="0"/>
              <a:t>J.T. Jones; Monique </a:t>
            </a:r>
            <a:r>
              <a:rPr lang="de-DE" dirty="0" err="1" smtClean="0"/>
              <a:t>Teillaud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 err="1" smtClean="0"/>
              <a:t>www.computational</a:t>
            </a:r>
            <a:r>
              <a:rPr lang="de-DE" u="sng" dirty="0" err="1"/>
              <a:t>-geometry.org</a:t>
            </a:r>
            <a:r>
              <a:rPr lang="de-DE" u="sng" dirty="0"/>
              <a:t>/</a:t>
            </a:r>
            <a:r>
              <a:rPr lang="de-DE" u="sng" dirty="0" err="1"/>
              <a:t>SoCG</a:t>
            </a:r>
            <a:r>
              <a:rPr lang="de-DE" u="sng" dirty="0"/>
              <a:t>-videos/</a:t>
            </a:r>
            <a:r>
              <a:rPr lang="de-DE" u="sng" dirty="0" smtClean="0"/>
              <a:t>socg12video</a:t>
            </a:r>
            <a:endParaRPr lang="de-DE" u="sng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928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203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Office-Design</vt:lpstr>
      <vt:lpstr>Program commitee report</vt:lpstr>
      <vt:lpstr>Reminder: Commitee</vt:lpstr>
      <vt:lpstr>Reminder: Timeline / deadlines</vt:lpstr>
      <vt:lpstr>Statistics</vt:lpstr>
      <vt:lpstr>Modus operandi</vt:lpstr>
      <vt:lpstr>Discussion/suggestions</vt:lpstr>
      <vt:lpstr>Reminder: Accepted videos</vt:lpstr>
    </vt:vector>
  </TitlesOfParts>
  <Company>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commitee report</dc:title>
  <dc:creator>xxx xxx</dc:creator>
  <cp:lastModifiedBy>Joe</cp:lastModifiedBy>
  <cp:revision>19</cp:revision>
  <dcterms:created xsi:type="dcterms:W3CDTF">2012-06-13T13:23:20Z</dcterms:created>
  <dcterms:modified xsi:type="dcterms:W3CDTF">2012-06-18T19:31:26Z</dcterms:modified>
</cp:coreProperties>
</file>